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authors.xml" ContentType="application/vnd.ms-powerpoint.author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53"/>
  </p:notesMasterIdLst>
  <p:handoutMasterIdLst>
    <p:handoutMasterId r:id="rId54"/>
  </p:handoutMasterIdLst>
  <p:sldIdLst>
    <p:sldId id="425" r:id="rId5"/>
    <p:sldId id="490" r:id="rId6"/>
    <p:sldId id="521" r:id="rId7"/>
    <p:sldId id="486" r:id="rId8"/>
    <p:sldId id="522" r:id="rId9"/>
    <p:sldId id="523" r:id="rId10"/>
    <p:sldId id="526" r:id="rId11"/>
    <p:sldId id="524" r:id="rId12"/>
    <p:sldId id="648" r:id="rId13"/>
    <p:sldId id="528" r:id="rId14"/>
    <p:sldId id="530" r:id="rId15"/>
    <p:sldId id="646" r:id="rId16"/>
    <p:sldId id="532" r:id="rId17"/>
    <p:sldId id="533" r:id="rId18"/>
    <p:sldId id="534" r:id="rId19"/>
    <p:sldId id="536" r:id="rId20"/>
    <p:sldId id="538" r:id="rId21"/>
    <p:sldId id="537" r:id="rId22"/>
    <p:sldId id="539" r:id="rId23"/>
    <p:sldId id="540" r:id="rId24"/>
    <p:sldId id="541" r:id="rId25"/>
    <p:sldId id="543" r:id="rId26"/>
    <p:sldId id="544" r:id="rId27"/>
    <p:sldId id="545" r:id="rId28"/>
    <p:sldId id="546" r:id="rId29"/>
    <p:sldId id="547" r:id="rId30"/>
    <p:sldId id="647" r:id="rId31"/>
    <p:sldId id="549" r:id="rId32"/>
    <p:sldId id="550" r:id="rId33"/>
    <p:sldId id="551" r:id="rId34"/>
    <p:sldId id="649" r:id="rId35"/>
    <p:sldId id="553" r:id="rId36"/>
    <p:sldId id="652" r:id="rId37"/>
    <p:sldId id="653" r:id="rId38"/>
    <p:sldId id="555" r:id="rId39"/>
    <p:sldId id="654" r:id="rId40"/>
    <p:sldId id="557" r:id="rId41"/>
    <p:sldId id="559" r:id="rId42"/>
    <p:sldId id="651" r:id="rId43"/>
    <p:sldId id="655" r:id="rId44"/>
    <p:sldId id="656" r:id="rId45"/>
    <p:sldId id="657" r:id="rId46"/>
    <p:sldId id="658" r:id="rId47"/>
    <p:sldId id="495" r:id="rId48"/>
    <p:sldId id="455" r:id="rId49"/>
    <p:sldId id="509" r:id="rId50"/>
    <p:sldId id="508" r:id="rId51"/>
    <p:sldId id="512"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CF0A15-5995-47D5-89F7-7066E8618130}">
          <p14:sldIdLst>
            <p14:sldId id="425"/>
            <p14:sldId id="490"/>
            <p14:sldId id="521"/>
            <p14:sldId id="486"/>
            <p14:sldId id="522"/>
            <p14:sldId id="523"/>
            <p14:sldId id="526"/>
            <p14:sldId id="524"/>
            <p14:sldId id="648"/>
            <p14:sldId id="528"/>
            <p14:sldId id="530"/>
            <p14:sldId id="646"/>
            <p14:sldId id="532"/>
            <p14:sldId id="533"/>
            <p14:sldId id="534"/>
            <p14:sldId id="536"/>
            <p14:sldId id="538"/>
            <p14:sldId id="537"/>
            <p14:sldId id="539"/>
            <p14:sldId id="540"/>
            <p14:sldId id="541"/>
            <p14:sldId id="543"/>
            <p14:sldId id="544"/>
            <p14:sldId id="545"/>
            <p14:sldId id="546"/>
            <p14:sldId id="547"/>
            <p14:sldId id="647"/>
            <p14:sldId id="549"/>
            <p14:sldId id="550"/>
            <p14:sldId id="551"/>
            <p14:sldId id="649"/>
            <p14:sldId id="553"/>
            <p14:sldId id="652"/>
            <p14:sldId id="653"/>
            <p14:sldId id="555"/>
            <p14:sldId id="654"/>
            <p14:sldId id="557"/>
            <p14:sldId id="559"/>
            <p14:sldId id="651"/>
            <p14:sldId id="655"/>
            <p14:sldId id="656"/>
            <p14:sldId id="657"/>
            <p14:sldId id="658"/>
            <p14:sldId id="495"/>
            <p14:sldId id="455"/>
            <p14:sldId id="509"/>
            <p14:sldId id="508"/>
            <p14:sldId id="512"/>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7F18829-0F17-D8BF-F72C-EC2ECBE35D79}" name="Ayan Daluz" initials="AD" userId="S::ariadne@compliantlearningresources.com.au::befa8149-c6af-46c9-b27d-15d84abc302f" providerId="AD"/>
  <p188:author id="{92FA6577-88E1-AA2F-4FDD-9DABA9659E1B}" name="Lei San Agustin" initials="LSA" userId="S::lei@compliantlearningresources.com.au::d8299a59-9786-404a-a65b-a702bd7a1468"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Karmina Anne Alfaro" initials="KAA" lastIdx="24" clrIdx="0">
    <p:extLst>
      <p:ext uri="{19B8F6BF-5375-455C-9EA6-DF929625EA0E}">
        <p15:presenceInfo xmlns:p15="http://schemas.microsoft.com/office/powerpoint/2012/main" userId="S::karmina.a@trainingresourcesgroup.com.au::b6dafdf6-8ba4-480d-a792-288afbe2fe5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CBE99"/>
    <a:srgbClr val="458DCF"/>
    <a:srgbClr val="42BDCA"/>
    <a:srgbClr val="FF595E"/>
    <a:srgbClr val="FFFFFF"/>
    <a:srgbClr val="DDD5EB"/>
    <a:srgbClr val="C8EA92"/>
    <a:srgbClr val="D733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941E40-685F-4AC4-A2BB-6EF8C8AFC5AD}" v="1" dt="2023-08-22T02:29:55.9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60" autoAdjust="0"/>
  </p:normalViewPr>
  <p:slideViewPr>
    <p:cSldViewPr snapToGrid="0">
      <p:cViewPr varScale="1">
        <p:scale>
          <a:sx n="83" d="100"/>
          <a:sy n="83" d="100"/>
        </p:scale>
        <p:origin x="629" y="53"/>
      </p:cViewPr>
      <p:guideLst>
        <p:guide orient="horz" pos="2160"/>
        <p:guide pos="3840"/>
      </p:guideLst>
    </p:cSldViewPr>
  </p:slideViewPr>
  <p:outlineViewPr>
    <p:cViewPr>
      <p:scale>
        <a:sx n="33" d="100"/>
        <a:sy n="33" d="100"/>
      </p:scale>
      <p:origin x="0" y="-31181"/>
    </p:cViewPr>
  </p:outlineViewPr>
  <p:notesTextViewPr>
    <p:cViewPr>
      <p:scale>
        <a:sx n="3" d="2"/>
        <a:sy n="3" d="2"/>
      </p:scale>
      <p:origin x="0" y="0"/>
    </p:cViewPr>
  </p:notesTextViewPr>
  <p:sorterViewPr>
    <p:cViewPr>
      <p:scale>
        <a:sx n="100" d="100"/>
        <a:sy n="100" d="100"/>
      </p:scale>
      <p:origin x="0" y="-13032"/>
    </p:cViewPr>
  </p:sorterViewPr>
  <p:notesViewPr>
    <p:cSldViewPr snapToGrid="0">
      <p:cViewPr varScale="1">
        <p:scale>
          <a:sx n="67" d="100"/>
          <a:sy n="67" d="100"/>
        </p:scale>
        <p:origin x="3120"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8/10/relationships/authors" Target="author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yan Daluz" userId="befa8149-c6af-46c9-b27d-15d84abc302f" providerId="ADAL" clId="{11941E40-685F-4AC4-A2BB-6EF8C8AFC5AD}"/>
    <pc:docChg chg="modSld">
      <pc:chgData name="Ayan Daluz" userId="befa8149-c6af-46c9-b27d-15d84abc302f" providerId="ADAL" clId="{11941E40-685F-4AC4-A2BB-6EF8C8AFC5AD}" dt="2023-08-22T02:29:49.375" v="3" actId="20577"/>
      <pc:docMkLst>
        <pc:docMk/>
      </pc:docMkLst>
      <pc:sldChg chg="modSp mod">
        <pc:chgData name="Ayan Daluz" userId="befa8149-c6af-46c9-b27d-15d84abc302f" providerId="ADAL" clId="{11941E40-685F-4AC4-A2BB-6EF8C8AFC5AD}" dt="2023-08-22T02:29:49.375" v="3" actId="20577"/>
        <pc:sldMkLst>
          <pc:docMk/>
          <pc:sldMk cId="3513502110" sldId="512"/>
        </pc:sldMkLst>
        <pc:graphicFrameChg chg="modGraphic">
          <ac:chgData name="Ayan Daluz" userId="befa8149-c6af-46c9-b27d-15d84abc302f" providerId="ADAL" clId="{11941E40-685F-4AC4-A2BB-6EF8C8AFC5AD}" dt="2023-08-22T02:29:49.375" v="3" actId="20577"/>
          <ac:graphicFrameMkLst>
            <pc:docMk/>
            <pc:sldMk cId="3513502110" sldId="512"/>
            <ac:graphicFrameMk id="4" creationId="{4DAE5A8B-7EDC-4450-B127-C7D9FED6FB6F}"/>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D42CC5-35AA-3540-8A98-7B3AFD4DE18A}"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US"/>
        </a:p>
      </dgm:t>
    </dgm:pt>
    <dgm:pt modelId="{3F53B831-ADFE-584B-B9FF-B645AD87C58F}">
      <dgm:prSet custT="1"/>
      <dgm:spPr>
        <a:xfrm>
          <a:off x="1642" y="24012"/>
          <a:ext cx="1303201" cy="781920"/>
        </a:xfrm>
        <a:solidFill>
          <a:srgbClr val="458DCF"/>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None/>
          </a:pPr>
          <a:r>
            <a:rPr lang="en-AU" sz="2000" b="0" dirty="0">
              <a:solidFill>
                <a:sysClr val="window" lastClr="FFFFFF"/>
              </a:solidFill>
              <a:latin typeface="Calibri" panose="020F0502020204030204"/>
              <a:ea typeface="+mn-ea"/>
              <a:cs typeface="+mn-cs"/>
            </a:rPr>
            <a:t>Documentation</a:t>
          </a:r>
          <a:endParaRPr lang="en-PH" sz="2000" b="0" dirty="0">
            <a:solidFill>
              <a:sysClr val="window" lastClr="FFFFFF"/>
            </a:solidFill>
            <a:latin typeface="Calibri" panose="020F0502020204030204"/>
            <a:ea typeface="+mn-ea"/>
            <a:cs typeface="+mn-cs"/>
          </a:endParaRPr>
        </a:p>
      </dgm:t>
    </dgm:pt>
    <dgm:pt modelId="{5516D29C-13B1-0A4D-AB17-030409D72C3B}" type="parTrans" cxnId="{44D698E1-D313-7C4C-A1C5-B58CEFBFF9C5}">
      <dgm:prSet/>
      <dgm:spPr/>
      <dgm:t>
        <a:bodyPr/>
        <a:lstStyle/>
        <a:p>
          <a:pPr>
            <a:lnSpc>
              <a:spcPct val="114000"/>
            </a:lnSpc>
            <a:spcBef>
              <a:spcPts val="600"/>
            </a:spcBef>
            <a:spcAft>
              <a:spcPts val="600"/>
            </a:spcAft>
          </a:pPr>
          <a:endParaRPr lang="en-US" sz="2000" b="0"/>
        </a:p>
      </dgm:t>
    </dgm:pt>
    <dgm:pt modelId="{AF585789-0925-6942-918F-035146E014B7}" type="sibTrans" cxnId="{44D698E1-D313-7C4C-A1C5-B58CEFBFF9C5}">
      <dgm:prSet/>
      <dgm:spPr/>
      <dgm:t>
        <a:bodyPr/>
        <a:lstStyle/>
        <a:p>
          <a:pPr>
            <a:lnSpc>
              <a:spcPct val="114000"/>
            </a:lnSpc>
            <a:spcBef>
              <a:spcPts val="600"/>
            </a:spcBef>
            <a:spcAft>
              <a:spcPts val="600"/>
            </a:spcAft>
          </a:pPr>
          <a:endParaRPr lang="en-US" sz="2000" b="0"/>
        </a:p>
      </dgm:t>
    </dgm:pt>
    <dgm:pt modelId="{C8F0D041-5792-DC4A-A814-2D20AA73C974}">
      <dgm:prSet custT="1"/>
      <dgm:spPr>
        <a:xfrm>
          <a:off x="1435163" y="24012"/>
          <a:ext cx="1303201" cy="781920"/>
        </a:xfrm>
        <a:solidFill>
          <a:srgbClr val="3CBE99"/>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None/>
          </a:pPr>
          <a:r>
            <a:rPr lang="en-AU" sz="2000" b="0" dirty="0">
              <a:solidFill>
                <a:sysClr val="window" lastClr="FFFFFF"/>
              </a:solidFill>
              <a:latin typeface="Calibri" panose="020F0502020204030204"/>
              <a:ea typeface="+mn-ea"/>
              <a:cs typeface="+mn-cs"/>
            </a:rPr>
            <a:t>Sharing</a:t>
          </a:r>
          <a:endParaRPr lang="en-PH" sz="2000" b="0" dirty="0">
            <a:solidFill>
              <a:sysClr val="window" lastClr="FFFFFF"/>
            </a:solidFill>
            <a:latin typeface="Calibri" panose="020F0502020204030204"/>
            <a:ea typeface="+mn-ea"/>
            <a:cs typeface="+mn-cs"/>
          </a:endParaRPr>
        </a:p>
      </dgm:t>
    </dgm:pt>
    <dgm:pt modelId="{583C3293-CEC5-DF47-9845-51B4B1E8D623}" type="parTrans" cxnId="{2F5A8730-F6AA-5847-820D-43626AE9E042}">
      <dgm:prSet/>
      <dgm:spPr/>
      <dgm:t>
        <a:bodyPr/>
        <a:lstStyle/>
        <a:p>
          <a:pPr>
            <a:lnSpc>
              <a:spcPct val="114000"/>
            </a:lnSpc>
            <a:spcBef>
              <a:spcPts val="600"/>
            </a:spcBef>
            <a:spcAft>
              <a:spcPts val="600"/>
            </a:spcAft>
          </a:pPr>
          <a:endParaRPr lang="en-US" sz="2000" b="0"/>
        </a:p>
      </dgm:t>
    </dgm:pt>
    <dgm:pt modelId="{DFBBF52F-98AD-704D-A084-0774304C2FA2}" type="sibTrans" cxnId="{2F5A8730-F6AA-5847-820D-43626AE9E042}">
      <dgm:prSet/>
      <dgm:spPr/>
      <dgm:t>
        <a:bodyPr/>
        <a:lstStyle/>
        <a:p>
          <a:pPr>
            <a:lnSpc>
              <a:spcPct val="114000"/>
            </a:lnSpc>
            <a:spcBef>
              <a:spcPts val="600"/>
            </a:spcBef>
            <a:spcAft>
              <a:spcPts val="600"/>
            </a:spcAft>
          </a:pPr>
          <a:endParaRPr lang="en-US" sz="2000" b="0"/>
        </a:p>
      </dgm:t>
    </dgm:pt>
    <dgm:pt modelId="{94302FD2-876D-FC47-9A77-E0B1164E3077}">
      <dgm:prSet custT="1"/>
      <dgm:spPr>
        <a:xfrm>
          <a:off x="2868685" y="24012"/>
          <a:ext cx="1303201" cy="781920"/>
        </a:xfrm>
        <a:solidFill>
          <a:srgbClr val="5B9BD5">
            <a:hueOff val="-4505695"/>
            <a:satOff val="-11613"/>
            <a:lumOff val="-7843"/>
            <a:alphaOff val="0"/>
          </a:srgbClr>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None/>
          </a:pPr>
          <a:r>
            <a:rPr lang="en-AU" sz="2000" b="0" dirty="0">
              <a:solidFill>
                <a:sysClr val="window" lastClr="FFFFFF"/>
              </a:solidFill>
              <a:latin typeface="Calibri" panose="020F0502020204030204"/>
              <a:ea typeface="+mn-ea"/>
              <a:cs typeface="+mn-cs"/>
            </a:rPr>
            <a:t>Storage</a:t>
          </a:r>
          <a:endParaRPr lang="en-PH" sz="2000" b="0" dirty="0">
            <a:solidFill>
              <a:sysClr val="window" lastClr="FFFFFF"/>
            </a:solidFill>
            <a:latin typeface="Calibri" panose="020F0502020204030204"/>
            <a:ea typeface="+mn-ea"/>
            <a:cs typeface="+mn-cs"/>
          </a:endParaRPr>
        </a:p>
      </dgm:t>
    </dgm:pt>
    <dgm:pt modelId="{D6EF7518-1E2C-024C-9252-29DFFB642716}" type="parTrans" cxnId="{66D1D64D-B62E-0E4B-8712-274DF4465F50}">
      <dgm:prSet/>
      <dgm:spPr/>
      <dgm:t>
        <a:bodyPr/>
        <a:lstStyle/>
        <a:p>
          <a:pPr>
            <a:lnSpc>
              <a:spcPct val="114000"/>
            </a:lnSpc>
            <a:spcBef>
              <a:spcPts val="600"/>
            </a:spcBef>
            <a:spcAft>
              <a:spcPts val="600"/>
            </a:spcAft>
          </a:pPr>
          <a:endParaRPr lang="en-US" sz="2000" b="0"/>
        </a:p>
      </dgm:t>
    </dgm:pt>
    <dgm:pt modelId="{571273F8-5564-A74F-8F8C-CA75309DB270}" type="sibTrans" cxnId="{66D1D64D-B62E-0E4B-8712-274DF4465F50}">
      <dgm:prSet/>
      <dgm:spPr/>
      <dgm:t>
        <a:bodyPr/>
        <a:lstStyle/>
        <a:p>
          <a:pPr>
            <a:lnSpc>
              <a:spcPct val="114000"/>
            </a:lnSpc>
            <a:spcBef>
              <a:spcPts val="600"/>
            </a:spcBef>
            <a:spcAft>
              <a:spcPts val="600"/>
            </a:spcAft>
          </a:pPr>
          <a:endParaRPr lang="en-US" sz="2000" b="0"/>
        </a:p>
      </dgm:t>
    </dgm:pt>
    <dgm:pt modelId="{34E84A4A-8D57-4348-BF23-4A90676A12D4}">
      <dgm:prSet custT="1"/>
      <dgm:spPr>
        <a:xfrm>
          <a:off x="4302206" y="24012"/>
          <a:ext cx="1303201" cy="781920"/>
        </a:xfrm>
        <a:solidFill>
          <a:srgbClr val="5B9BD5">
            <a:hueOff val="-6758543"/>
            <a:satOff val="-17419"/>
            <a:lumOff val="-11765"/>
            <a:alphaOff val="0"/>
          </a:srgbClr>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None/>
          </a:pPr>
          <a:r>
            <a:rPr lang="en-AU" sz="2000" b="0" dirty="0">
              <a:solidFill>
                <a:sysClr val="window" lastClr="FFFFFF"/>
              </a:solidFill>
              <a:latin typeface="Calibri" panose="020F0502020204030204"/>
              <a:ea typeface="+mn-ea"/>
              <a:cs typeface="+mn-cs"/>
            </a:rPr>
            <a:t>Use of information</a:t>
          </a:r>
          <a:endParaRPr lang="en-PH" sz="2000" b="0" dirty="0">
            <a:solidFill>
              <a:sysClr val="window" lastClr="FFFFFF"/>
            </a:solidFill>
            <a:latin typeface="Calibri" panose="020F0502020204030204"/>
            <a:ea typeface="+mn-ea"/>
            <a:cs typeface="+mn-cs"/>
          </a:endParaRPr>
        </a:p>
      </dgm:t>
    </dgm:pt>
    <dgm:pt modelId="{8F834CA8-7BC2-BB4D-881F-A92EAD828F21}" type="parTrans" cxnId="{CA5CDADD-10C3-1E46-8BC0-247063B192E1}">
      <dgm:prSet/>
      <dgm:spPr/>
      <dgm:t>
        <a:bodyPr/>
        <a:lstStyle/>
        <a:p>
          <a:pPr>
            <a:lnSpc>
              <a:spcPct val="114000"/>
            </a:lnSpc>
            <a:spcBef>
              <a:spcPts val="600"/>
            </a:spcBef>
            <a:spcAft>
              <a:spcPts val="600"/>
            </a:spcAft>
          </a:pPr>
          <a:endParaRPr lang="en-US" sz="2000" b="0"/>
        </a:p>
      </dgm:t>
    </dgm:pt>
    <dgm:pt modelId="{94BAB083-DD0F-8640-B4DB-498B03694E7B}" type="sibTrans" cxnId="{CA5CDADD-10C3-1E46-8BC0-247063B192E1}">
      <dgm:prSet/>
      <dgm:spPr/>
      <dgm:t>
        <a:bodyPr/>
        <a:lstStyle/>
        <a:p>
          <a:pPr>
            <a:lnSpc>
              <a:spcPct val="114000"/>
            </a:lnSpc>
            <a:spcBef>
              <a:spcPts val="600"/>
            </a:spcBef>
            <a:spcAft>
              <a:spcPts val="600"/>
            </a:spcAft>
          </a:pPr>
          <a:endParaRPr lang="en-US" sz="2000" b="0"/>
        </a:p>
      </dgm:t>
    </dgm:pt>
    <dgm:pt modelId="{A1C975A7-568C-442A-B14F-50FE65295D69}" type="pres">
      <dgm:prSet presAssocID="{ACD42CC5-35AA-3540-8A98-7B3AFD4DE18A}" presName="Name0" presStyleCnt="0">
        <dgm:presLayoutVars>
          <dgm:dir/>
          <dgm:resizeHandles val="exact"/>
        </dgm:presLayoutVars>
      </dgm:prSet>
      <dgm:spPr/>
      <dgm:t>
        <a:bodyPr/>
        <a:lstStyle/>
        <a:p>
          <a:endParaRPr lang="en-US"/>
        </a:p>
      </dgm:t>
    </dgm:pt>
    <dgm:pt modelId="{72BB09C4-A1DB-4DD1-B68B-AF642E23C6CB}" type="pres">
      <dgm:prSet presAssocID="{3F53B831-ADFE-584B-B9FF-B645AD87C58F}" presName="node" presStyleLbl="node1" presStyleIdx="0" presStyleCnt="4" custLinFactNeighborX="-34672" custLinFactNeighborY="924">
        <dgm:presLayoutVars>
          <dgm:bulletEnabled val="1"/>
        </dgm:presLayoutVars>
      </dgm:prSet>
      <dgm:spPr/>
      <dgm:t>
        <a:bodyPr/>
        <a:lstStyle/>
        <a:p>
          <a:endParaRPr lang="en-US"/>
        </a:p>
      </dgm:t>
    </dgm:pt>
    <dgm:pt modelId="{FDE59142-E7BA-4D06-86F1-DC72BE467432}" type="pres">
      <dgm:prSet presAssocID="{AF585789-0925-6942-918F-035146E014B7}" presName="sibTrans" presStyleCnt="0"/>
      <dgm:spPr/>
    </dgm:pt>
    <dgm:pt modelId="{656ABF89-F66C-40EB-A066-21CF9D186390}" type="pres">
      <dgm:prSet presAssocID="{C8F0D041-5792-DC4A-A814-2D20AA73C974}" presName="node" presStyleLbl="node1" presStyleIdx="1" presStyleCnt="4">
        <dgm:presLayoutVars>
          <dgm:bulletEnabled val="1"/>
        </dgm:presLayoutVars>
      </dgm:prSet>
      <dgm:spPr/>
      <dgm:t>
        <a:bodyPr/>
        <a:lstStyle/>
        <a:p>
          <a:endParaRPr lang="en-US"/>
        </a:p>
      </dgm:t>
    </dgm:pt>
    <dgm:pt modelId="{E5C1C851-90DA-402B-9F14-348FF2BF28CE}" type="pres">
      <dgm:prSet presAssocID="{DFBBF52F-98AD-704D-A084-0774304C2FA2}" presName="sibTrans" presStyleCnt="0"/>
      <dgm:spPr/>
    </dgm:pt>
    <dgm:pt modelId="{FF68F17C-2BD2-42E7-ACDA-981D42B2EC22}" type="pres">
      <dgm:prSet presAssocID="{94302FD2-876D-FC47-9A77-E0B1164E3077}" presName="node" presStyleLbl="node1" presStyleIdx="2" presStyleCnt="4">
        <dgm:presLayoutVars>
          <dgm:bulletEnabled val="1"/>
        </dgm:presLayoutVars>
      </dgm:prSet>
      <dgm:spPr/>
      <dgm:t>
        <a:bodyPr/>
        <a:lstStyle/>
        <a:p>
          <a:endParaRPr lang="en-US"/>
        </a:p>
      </dgm:t>
    </dgm:pt>
    <dgm:pt modelId="{6089BF34-ED91-4423-9361-F5B6C510D06D}" type="pres">
      <dgm:prSet presAssocID="{571273F8-5564-A74F-8F8C-CA75309DB270}" presName="sibTrans" presStyleCnt="0"/>
      <dgm:spPr/>
    </dgm:pt>
    <dgm:pt modelId="{6B57B45F-A08E-4D28-BDE2-A1AECF757550}" type="pres">
      <dgm:prSet presAssocID="{34E84A4A-8D57-4348-BF23-4A90676A12D4}" presName="node" presStyleLbl="node1" presStyleIdx="3" presStyleCnt="4">
        <dgm:presLayoutVars>
          <dgm:bulletEnabled val="1"/>
        </dgm:presLayoutVars>
      </dgm:prSet>
      <dgm:spPr/>
      <dgm:t>
        <a:bodyPr/>
        <a:lstStyle/>
        <a:p>
          <a:endParaRPr lang="en-US"/>
        </a:p>
      </dgm:t>
    </dgm:pt>
  </dgm:ptLst>
  <dgm:cxnLst>
    <dgm:cxn modelId="{66D1D64D-B62E-0E4B-8712-274DF4465F50}" srcId="{ACD42CC5-35AA-3540-8A98-7B3AFD4DE18A}" destId="{94302FD2-876D-FC47-9A77-E0B1164E3077}" srcOrd="2" destOrd="0" parTransId="{D6EF7518-1E2C-024C-9252-29DFFB642716}" sibTransId="{571273F8-5564-A74F-8F8C-CA75309DB270}"/>
    <dgm:cxn modelId="{2F5A8730-F6AA-5847-820D-43626AE9E042}" srcId="{ACD42CC5-35AA-3540-8A98-7B3AFD4DE18A}" destId="{C8F0D041-5792-DC4A-A814-2D20AA73C974}" srcOrd="1" destOrd="0" parTransId="{583C3293-CEC5-DF47-9845-51B4B1E8D623}" sibTransId="{DFBBF52F-98AD-704D-A084-0774304C2FA2}"/>
    <dgm:cxn modelId="{CA5CDADD-10C3-1E46-8BC0-247063B192E1}" srcId="{ACD42CC5-35AA-3540-8A98-7B3AFD4DE18A}" destId="{34E84A4A-8D57-4348-BF23-4A90676A12D4}" srcOrd="3" destOrd="0" parTransId="{8F834CA8-7BC2-BB4D-881F-A92EAD828F21}" sibTransId="{94BAB083-DD0F-8640-B4DB-498B03694E7B}"/>
    <dgm:cxn modelId="{6AD620C1-0DA0-48D0-AED6-DA849FEE5B11}" type="presOf" srcId="{ACD42CC5-35AA-3540-8A98-7B3AFD4DE18A}" destId="{A1C975A7-568C-442A-B14F-50FE65295D69}" srcOrd="0" destOrd="0" presId="urn:microsoft.com/office/officeart/2005/8/layout/hList6"/>
    <dgm:cxn modelId="{FAF2CC53-21A5-4081-8E63-3C9AD892C2F8}" type="presOf" srcId="{C8F0D041-5792-DC4A-A814-2D20AA73C974}" destId="{656ABF89-F66C-40EB-A066-21CF9D186390}" srcOrd="0" destOrd="0" presId="urn:microsoft.com/office/officeart/2005/8/layout/hList6"/>
    <dgm:cxn modelId="{5E86B7E6-F38E-4D6A-8C53-7191DFB9CABF}" type="presOf" srcId="{34E84A4A-8D57-4348-BF23-4A90676A12D4}" destId="{6B57B45F-A08E-4D28-BDE2-A1AECF757550}" srcOrd="0" destOrd="0" presId="urn:microsoft.com/office/officeart/2005/8/layout/hList6"/>
    <dgm:cxn modelId="{CD71C1B7-622B-4442-8B84-FFD71FB96515}" type="presOf" srcId="{94302FD2-876D-FC47-9A77-E0B1164E3077}" destId="{FF68F17C-2BD2-42E7-ACDA-981D42B2EC22}" srcOrd="0" destOrd="0" presId="urn:microsoft.com/office/officeart/2005/8/layout/hList6"/>
    <dgm:cxn modelId="{31754D82-1B18-442D-8FB3-1EE2F76754B6}" type="presOf" srcId="{3F53B831-ADFE-584B-B9FF-B645AD87C58F}" destId="{72BB09C4-A1DB-4DD1-B68B-AF642E23C6CB}" srcOrd="0" destOrd="0" presId="urn:microsoft.com/office/officeart/2005/8/layout/hList6"/>
    <dgm:cxn modelId="{44D698E1-D313-7C4C-A1C5-B58CEFBFF9C5}" srcId="{ACD42CC5-35AA-3540-8A98-7B3AFD4DE18A}" destId="{3F53B831-ADFE-584B-B9FF-B645AD87C58F}" srcOrd="0" destOrd="0" parTransId="{5516D29C-13B1-0A4D-AB17-030409D72C3B}" sibTransId="{AF585789-0925-6942-918F-035146E014B7}"/>
    <dgm:cxn modelId="{E5F85795-0B82-4C8B-99C3-FC73AF166506}" type="presParOf" srcId="{A1C975A7-568C-442A-B14F-50FE65295D69}" destId="{72BB09C4-A1DB-4DD1-B68B-AF642E23C6CB}" srcOrd="0" destOrd="0" presId="urn:microsoft.com/office/officeart/2005/8/layout/hList6"/>
    <dgm:cxn modelId="{5FFB9F6E-AF87-454F-BE13-0C4345F3B6CC}" type="presParOf" srcId="{A1C975A7-568C-442A-B14F-50FE65295D69}" destId="{FDE59142-E7BA-4D06-86F1-DC72BE467432}" srcOrd="1" destOrd="0" presId="urn:microsoft.com/office/officeart/2005/8/layout/hList6"/>
    <dgm:cxn modelId="{42CDB00F-BE7A-4FC2-B317-21D5F6A2F425}" type="presParOf" srcId="{A1C975A7-568C-442A-B14F-50FE65295D69}" destId="{656ABF89-F66C-40EB-A066-21CF9D186390}" srcOrd="2" destOrd="0" presId="urn:microsoft.com/office/officeart/2005/8/layout/hList6"/>
    <dgm:cxn modelId="{DAEA20B8-C2B3-40D7-9A6F-6BB33A712FEF}" type="presParOf" srcId="{A1C975A7-568C-442A-B14F-50FE65295D69}" destId="{E5C1C851-90DA-402B-9F14-348FF2BF28CE}" srcOrd="3" destOrd="0" presId="urn:microsoft.com/office/officeart/2005/8/layout/hList6"/>
    <dgm:cxn modelId="{CA6E589D-6445-420B-B70B-D45F4F1009F3}" type="presParOf" srcId="{A1C975A7-568C-442A-B14F-50FE65295D69}" destId="{FF68F17C-2BD2-42E7-ACDA-981D42B2EC22}" srcOrd="4" destOrd="0" presId="urn:microsoft.com/office/officeart/2005/8/layout/hList6"/>
    <dgm:cxn modelId="{F0647F23-7805-4FE1-85F2-E4E37FAB38E7}" type="presParOf" srcId="{A1C975A7-568C-442A-B14F-50FE65295D69}" destId="{6089BF34-ED91-4423-9361-F5B6C510D06D}" srcOrd="5" destOrd="0" presId="urn:microsoft.com/office/officeart/2005/8/layout/hList6"/>
    <dgm:cxn modelId="{2F2E3252-BCF6-42A6-9ED6-1DF4C5E72C35}" type="presParOf" srcId="{A1C975A7-568C-442A-B14F-50FE65295D69}" destId="{6B57B45F-A08E-4D28-BDE2-A1AECF757550}"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2271342-1041-4525-8E33-C180118E8DE2}" type="doc">
      <dgm:prSet loTypeId="urn:microsoft.com/office/officeart/2005/8/layout/hList6" loCatId="list" qsTypeId="urn:microsoft.com/office/officeart/2005/8/quickstyle/simple1" qsCatId="simple" csTypeId="urn:microsoft.com/office/officeart/2005/8/colors/colorful5" csCatId="colorful" phldr="1"/>
      <dgm:spPr/>
      <dgm:t>
        <a:bodyPr/>
        <a:lstStyle/>
        <a:p>
          <a:endParaRPr lang="en-AU"/>
        </a:p>
      </dgm:t>
    </dgm:pt>
    <dgm:pt modelId="{68846A29-C4A0-40C5-8594-B7FA5888E319}">
      <dgm:prSet phldrT="[Text]" custT="1"/>
      <dgm:spPr>
        <a:solidFill>
          <a:srgbClr val="458DCF"/>
        </a:solidFill>
      </dgm:spPr>
      <dgm:t>
        <a:bodyPr/>
        <a:lstStyle/>
        <a:p>
          <a:pPr>
            <a:lnSpc>
              <a:spcPct val="114000"/>
            </a:lnSpc>
            <a:spcBef>
              <a:spcPts val="600"/>
            </a:spcBef>
            <a:spcAft>
              <a:spcPts val="600"/>
            </a:spcAft>
            <a:buClr>
              <a:srgbClr val="1C96D3"/>
            </a:buClr>
            <a:buFont typeface="Courier New" panose="02070309020205020404" pitchFamily="49" charset="0"/>
            <a:buChar char="o"/>
          </a:pPr>
          <a:r>
            <a:rPr lang="en-AU" sz="2000"/>
            <a:t>Data </a:t>
          </a:r>
          <a:endParaRPr lang="en-AU" sz="2000" dirty="0"/>
        </a:p>
      </dgm:t>
    </dgm:pt>
    <dgm:pt modelId="{5B2F55EC-9AEB-40C7-8053-D506B3FDA2EE}" type="parTrans" cxnId="{AC1AFD0A-664B-43FE-9CFF-BED0239BE615}">
      <dgm:prSet/>
      <dgm:spPr/>
      <dgm:t>
        <a:bodyPr/>
        <a:lstStyle/>
        <a:p>
          <a:pPr>
            <a:lnSpc>
              <a:spcPct val="114000"/>
            </a:lnSpc>
            <a:spcBef>
              <a:spcPts val="600"/>
            </a:spcBef>
            <a:spcAft>
              <a:spcPts val="600"/>
            </a:spcAft>
          </a:pPr>
          <a:endParaRPr lang="en-AU" sz="2000"/>
        </a:p>
      </dgm:t>
    </dgm:pt>
    <dgm:pt modelId="{62799213-61ED-4D63-8935-6E65BA4B17D9}" type="sibTrans" cxnId="{AC1AFD0A-664B-43FE-9CFF-BED0239BE615}">
      <dgm:prSet/>
      <dgm:spPr/>
      <dgm:t>
        <a:bodyPr/>
        <a:lstStyle/>
        <a:p>
          <a:pPr>
            <a:lnSpc>
              <a:spcPct val="114000"/>
            </a:lnSpc>
            <a:spcBef>
              <a:spcPts val="600"/>
            </a:spcBef>
            <a:spcAft>
              <a:spcPts val="600"/>
            </a:spcAft>
          </a:pPr>
          <a:endParaRPr lang="en-AU" sz="2000"/>
        </a:p>
      </dgm:t>
    </dgm:pt>
    <dgm:pt modelId="{07ED9118-ABD0-498D-A711-CA266E491111}">
      <dgm:prSet custT="1"/>
      <dgm:spPr>
        <a:solidFill>
          <a:srgbClr val="3CBE99"/>
        </a:solidFill>
      </dgm:spPr>
      <dgm:t>
        <a:bodyPr/>
        <a:lstStyle/>
        <a:p>
          <a:pPr>
            <a:lnSpc>
              <a:spcPct val="114000"/>
            </a:lnSpc>
            <a:spcBef>
              <a:spcPts val="600"/>
            </a:spcBef>
            <a:spcAft>
              <a:spcPts val="600"/>
            </a:spcAft>
          </a:pPr>
          <a:r>
            <a:rPr lang="en-AU" sz="2000"/>
            <a:t>Assessment</a:t>
          </a:r>
          <a:endParaRPr lang="en-AU" sz="2000" dirty="0"/>
        </a:p>
      </dgm:t>
    </dgm:pt>
    <dgm:pt modelId="{BA7F46D6-14C5-4C70-92EA-FA562E37247B}" type="parTrans" cxnId="{900D9009-D003-4581-9A32-29E3CA81FC05}">
      <dgm:prSet/>
      <dgm:spPr/>
      <dgm:t>
        <a:bodyPr/>
        <a:lstStyle/>
        <a:p>
          <a:pPr>
            <a:lnSpc>
              <a:spcPct val="114000"/>
            </a:lnSpc>
            <a:spcBef>
              <a:spcPts val="600"/>
            </a:spcBef>
            <a:spcAft>
              <a:spcPts val="600"/>
            </a:spcAft>
          </a:pPr>
          <a:endParaRPr lang="en-AU" sz="2000"/>
        </a:p>
      </dgm:t>
    </dgm:pt>
    <dgm:pt modelId="{A234163C-D9E0-4537-933E-D1E82E6F489B}" type="sibTrans" cxnId="{900D9009-D003-4581-9A32-29E3CA81FC05}">
      <dgm:prSet/>
      <dgm:spPr/>
      <dgm:t>
        <a:bodyPr/>
        <a:lstStyle/>
        <a:p>
          <a:pPr>
            <a:lnSpc>
              <a:spcPct val="114000"/>
            </a:lnSpc>
            <a:spcBef>
              <a:spcPts val="600"/>
            </a:spcBef>
            <a:spcAft>
              <a:spcPts val="600"/>
            </a:spcAft>
          </a:pPr>
          <a:endParaRPr lang="en-AU" sz="2000"/>
        </a:p>
      </dgm:t>
    </dgm:pt>
    <dgm:pt modelId="{D89C61E7-07E1-46DC-9DC2-4DC94B551794}">
      <dgm:prSet custT="1"/>
      <dgm:spPr/>
      <dgm:t>
        <a:bodyPr/>
        <a:lstStyle/>
        <a:p>
          <a:pPr>
            <a:lnSpc>
              <a:spcPct val="114000"/>
            </a:lnSpc>
            <a:spcBef>
              <a:spcPts val="600"/>
            </a:spcBef>
            <a:spcAft>
              <a:spcPts val="600"/>
            </a:spcAft>
          </a:pPr>
          <a:r>
            <a:rPr lang="en-AU" sz="2000"/>
            <a:t>Plan </a:t>
          </a:r>
          <a:endParaRPr lang="en-AU" sz="2000" dirty="0"/>
        </a:p>
      </dgm:t>
    </dgm:pt>
    <dgm:pt modelId="{90F58993-A456-49F6-B6EA-93A644406EED}" type="parTrans" cxnId="{B4F7E26F-EA22-4DDC-A293-737052FC60A9}">
      <dgm:prSet/>
      <dgm:spPr/>
      <dgm:t>
        <a:bodyPr/>
        <a:lstStyle/>
        <a:p>
          <a:pPr>
            <a:lnSpc>
              <a:spcPct val="114000"/>
            </a:lnSpc>
            <a:spcBef>
              <a:spcPts val="600"/>
            </a:spcBef>
            <a:spcAft>
              <a:spcPts val="600"/>
            </a:spcAft>
          </a:pPr>
          <a:endParaRPr lang="en-AU" sz="2000"/>
        </a:p>
      </dgm:t>
    </dgm:pt>
    <dgm:pt modelId="{3CB99349-A3C8-4FCF-A416-4A58BF6B6D3D}" type="sibTrans" cxnId="{B4F7E26F-EA22-4DDC-A293-737052FC60A9}">
      <dgm:prSet/>
      <dgm:spPr/>
      <dgm:t>
        <a:bodyPr/>
        <a:lstStyle/>
        <a:p>
          <a:pPr>
            <a:lnSpc>
              <a:spcPct val="114000"/>
            </a:lnSpc>
            <a:spcBef>
              <a:spcPts val="600"/>
            </a:spcBef>
            <a:spcAft>
              <a:spcPts val="600"/>
            </a:spcAft>
          </a:pPr>
          <a:endParaRPr lang="en-AU" sz="2000"/>
        </a:p>
      </dgm:t>
    </dgm:pt>
    <dgm:pt modelId="{1C0E345B-F089-4187-BC26-F770F889C3D2}" type="pres">
      <dgm:prSet presAssocID="{02271342-1041-4525-8E33-C180118E8DE2}" presName="Name0" presStyleCnt="0">
        <dgm:presLayoutVars>
          <dgm:dir/>
          <dgm:resizeHandles val="exact"/>
        </dgm:presLayoutVars>
      </dgm:prSet>
      <dgm:spPr/>
      <dgm:t>
        <a:bodyPr/>
        <a:lstStyle/>
        <a:p>
          <a:endParaRPr lang="en-US"/>
        </a:p>
      </dgm:t>
    </dgm:pt>
    <dgm:pt modelId="{25EEAFE4-0C12-4D9A-BCFF-7F162FB67EFD}" type="pres">
      <dgm:prSet presAssocID="{68846A29-C4A0-40C5-8594-B7FA5888E319}" presName="node" presStyleLbl="node1" presStyleIdx="0" presStyleCnt="3">
        <dgm:presLayoutVars>
          <dgm:bulletEnabled val="1"/>
        </dgm:presLayoutVars>
      </dgm:prSet>
      <dgm:spPr/>
      <dgm:t>
        <a:bodyPr/>
        <a:lstStyle/>
        <a:p>
          <a:endParaRPr lang="en-US"/>
        </a:p>
      </dgm:t>
    </dgm:pt>
    <dgm:pt modelId="{EC3231B9-4A6D-488A-AA8F-59C6553ACA29}" type="pres">
      <dgm:prSet presAssocID="{62799213-61ED-4D63-8935-6E65BA4B17D9}" presName="sibTrans" presStyleCnt="0"/>
      <dgm:spPr/>
    </dgm:pt>
    <dgm:pt modelId="{3A98C611-88C2-4527-9E4C-AFC6D7E9BE89}" type="pres">
      <dgm:prSet presAssocID="{07ED9118-ABD0-498D-A711-CA266E491111}" presName="node" presStyleLbl="node1" presStyleIdx="1" presStyleCnt="3">
        <dgm:presLayoutVars>
          <dgm:bulletEnabled val="1"/>
        </dgm:presLayoutVars>
      </dgm:prSet>
      <dgm:spPr/>
      <dgm:t>
        <a:bodyPr/>
        <a:lstStyle/>
        <a:p>
          <a:endParaRPr lang="en-US"/>
        </a:p>
      </dgm:t>
    </dgm:pt>
    <dgm:pt modelId="{2BC65A09-C4A2-400F-B370-06C9BE4428A6}" type="pres">
      <dgm:prSet presAssocID="{A234163C-D9E0-4537-933E-D1E82E6F489B}" presName="sibTrans" presStyleCnt="0"/>
      <dgm:spPr/>
    </dgm:pt>
    <dgm:pt modelId="{F0C880FF-5E34-4DAE-B3F6-4DDB79363857}" type="pres">
      <dgm:prSet presAssocID="{D89C61E7-07E1-46DC-9DC2-4DC94B551794}" presName="node" presStyleLbl="node1" presStyleIdx="2" presStyleCnt="3">
        <dgm:presLayoutVars>
          <dgm:bulletEnabled val="1"/>
        </dgm:presLayoutVars>
      </dgm:prSet>
      <dgm:spPr/>
      <dgm:t>
        <a:bodyPr/>
        <a:lstStyle/>
        <a:p>
          <a:endParaRPr lang="en-US"/>
        </a:p>
      </dgm:t>
    </dgm:pt>
  </dgm:ptLst>
  <dgm:cxnLst>
    <dgm:cxn modelId="{AC1AFD0A-664B-43FE-9CFF-BED0239BE615}" srcId="{02271342-1041-4525-8E33-C180118E8DE2}" destId="{68846A29-C4A0-40C5-8594-B7FA5888E319}" srcOrd="0" destOrd="0" parTransId="{5B2F55EC-9AEB-40C7-8053-D506B3FDA2EE}" sibTransId="{62799213-61ED-4D63-8935-6E65BA4B17D9}"/>
    <dgm:cxn modelId="{FCE70AC6-EF60-45F8-AFF4-E2F73E9E4488}" type="presOf" srcId="{02271342-1041-4525-8E33-C180118E8DE2}" destId="{1C0E345B-F089-4187-BC26-F770F889C3D2}" srcOrd="0" destOrd="0" presId="urn:microsoft.com/office/officeart/2005/8/layout/hList6"/>
    <dgm:cxn modelId="{2A22321C-1B9A-4565-9D2D-72DE464338BF}" type="presOf" srcId="{68846A29-C4A0-40C5-8594-B7FA5888E319}" destId="{25EEAFE4-0C12-4D9A-BCFF-7F162FB67EFD}" srcOrd="0" destOrd="0" presId="urn:microsoft.com/office/officeart/2005/8/layout/hList6"/>
    <dgm:cxn modelId="{B4F7E26F-EA22-4DDC-A293-737052FC60A9}" srcId="{02271342-1041-4525-8E33-C180118E8DE2}" destId="{D89C61E7-07E1-46DC-9DC2-4DC94B551794}" srcOrd="2" destOrd="0" parTransId="{90F58993-A456-49F6-B6EA-93A644406EED}" sibTransId="{3CB99349-A3C8-4FCF-A416-4A58BF6B6D3D}"/>
    <dgm:cxn modelId="{25754215-6641-4361-99BC-88EAA96F7B41}" type="presOf" srcId="{D89C61E7-07E1-46DC-9DC2-4DC94B551794}" destId="{F0C880FF-5E34-4DAE-B3F6-4DDB79363857}" srcOrd="0" destOrd="0" presId="urn:microsoft.com/office/officeart/2005/8/layout/hList6"/>
    <dgm:cxn modelId="{B835E351-B30B-4BD0-ACA0-FB106DA51302}" type="presOf" srcId="{07ED9118-ABD0-498D-A711-CA266E491111}" destId="{3A98C611-88C2-4527-9E4C-AFC6D7E9BE89}" srcOrd="0" destOrd="0" presId="urn:microsoft.com/office/officeart/2005/8/layout/hList6"/>
    <dgm:cxn modelId="{900D9009-D003-4581-9A32-29E3CA81FC05}" srcId="{02271342-1041-4525-8E33-C180118E8DE2}" destId="{07ED9118-ABD0-498D-A711-CA266E491111}" srcOrd="1" destOrd="0" parTransId="{BA7F46D6-14C5-4C70-92EA-FA562E37247B}" sibTransId="{A234163C-D9E0-4537-933E-D1E82E6F489B}"/>
    <dgm:cxn modelId="{085B34A3-2CA2-45D1-A97A-89AE65239DAF}" type="presParOf" srcId="{1C0E345B-F089-4187-BC26-F770F889C3D2}" destId="{25EEAFE4-0C12-4D9A-BCFF-7F162FB67EFD}" srcOrd="0" destOrd="0" presId="urn:microsoft.com/office/officeart/2005/8/layout/hList6"/>
    <dgm:cxn modelId="{9A80EF20-410E-48FB-BCC4-EC66A86ED53E}" type="presParOf" srcId="{1C0E345B-F089-4187-BC26-F770F889C3D2}" destId="{EC3231B9-4A6D-488A-AA8F-59C6553ACA29}" srcOrd="1" destOrd="0" presId="urn:microsoft.com/office/officeart/2005/8/layout/hList6"/>
    <dgm:cxn modelId="{3CED85A3-2803-406E-B40A-2748953FCD15}" type="presParOf" srcId="{1C0E345B-F089-4187-BC26-F770F889C3D2}" destId="{3A98C611-88C2-4527-9E4C-AFC6D7E9BE89}" srcOrd="2" destOrd="0" presId="urn:microsoft.com/office/officeart/2005/8/layout/hList6"/>
    <dgm:cxn modelId="{2B196FE9-6B2B-483C-9009-E9CA298CA375}" type="presParOf" srcId="{1C0E345B-F089-4187-BC26-F770F889C3D2}" destId="{2BC65A09-C4A2-400F-B370-06C9BE4428A6}" srcOrd="3" destOrd="0" presId="urn:microsoft.com/office/officeart/2005/8/layout/hList6"/>
    <dgm:cxn modelId="{F85C17C7-3AF3-4725-83EF-AE3A23491A89}" type="presParOf" srcId="{1C0E345B-F089-4187-BC26-F770F889C3D2}" destId="{F0C880FF-5E34-4DAE-B3F6-4DDB79363857}" srcOrd="4"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7D8E894-351A-4119-A298-42EFCE096B01}"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E753F907-8AA4-4059-AD63-B6BDB7507722}">
      <dgm:prSet phldrT="[Text]" custT="1"/>
      <dgm:spPr>
        <a:solidFill>
          <a:srgbClr val="458DCF"/>
        </a:solidFill>
      </dgm:spPr>
      <dgm:t>
        <a:bodyPr/>
        <a:lstStyle/>
        <a:p>
          <a:pPr>
            <a:lnSpc>
              <a:spcPct val="114000"/>
            </a:lnSpc>
            <a:spcBef>
              <a:spcPts val="600"/>
            </a:spcBef>
            <a:spcAft>
              <a:spcPts val="600"/>
            </a:spcAft>
            <a:buClr>
              <a:srgbClr val="1C96D3"/>
            </a:buClr>
            <a:buFont typeface="Courier New" panose="02070309020205020404" pitchFamily="49" charset="0"/>
            <a:buChar char="o"/>
          </a:pPr>
          <a:r>
            <a:rPr lang="en-AU" sz="2000" dirty="0"/>
            <a:t>Supplementary database information </a:t>
          </a:r>
        </a:p>
      </dgm:t>
    </dgm:pt>
    <dgm:pt modelId="{8983B043-E3E0-42F7-B834-EB1AD53E3587}" type="parTrans" cxnId="{F46CB468-ADB8-4C0D-891A-77F0480EDF1E}">
      <dgm:prSet/>
      <dgm:spPr/>
      <dgm:t>
        <a:bodyPr/>
        <a:lstStyle/>
        <a:p>
          <a:pPr>
            <a:lnSpc>
              <a:spcPct val="114000"/>
            </a:lnSpc>
            <a:spcBef>
              <a:spcPts val="600"/>
            </a:spcBef>
            <a:spcAft>
              <a:spcPts val="600"/>
            </a:spcAft>
          </a:pPr>
          <a:endParaRPr lang="en-AU" sz="2000"/>
        </a:p>
      </dgm:t>
    </dgm:pt>
    <dgm:pt modelId="{51B47A93-8114-48E3-B9C3-5950DDBFBEEC}" type="sibTrans" cxnId="{F46CB468-ADB8-4C0D-891A-77F0480EDF1E}">
      <dgm:prSet/>
      <dgm:spPr/>
      <dgm:t>
        <a:bodyPr/>
        <a:lstStyle/>
        <a:p>
          <a:pPr>
            <a:lnSpc>
              <a:spcPct val="114000"/>
            </a:lnSpc>
            <a:spcBef>
              <a:spcPts val="600"/>
            </a:spcBef>
            <a:spcAft>
              <a:spcPts val="600"/>
            </a:spcAft>
          </a:pPr>
          <a:endParaRPr lang="en-AU" sz="2000"/>
        </a:p>
      </dgm:t>
    </dgm:pt>
    <dgm:pt modelId="{3A444552-C612-4927-AE59-8155AD3451AC}">
      <dgm:prSet custT="1"/>
      <dgm:spPr>
        <a:solidFill>
          <a:srgbClr val="42BDCA"/>
        </a:solidFill>
      </dgm:spPr>
      <dgm:t>
        <a:bodyPr/>
        <a:lstStyle/>
        <a:p>
          <a:pPr>
            <a:lnSpc>
              <a:spcPct val="114000"/>
            </a:lnSpc>
            <a:spcBef>
              <a:spcPts val="600"/>
            </a:spcBef>
            <a:spcAft>
              <a:spcPts val="600"/>
            </a:spcAft>
          </a:pPr>
          <a:r>
            <a:rPr lang="en-AU" sz="2000" dirty="0"/>
            <a:t>Observations </a:t>
          </a:r>
        </a:p>
      </dgm:t>
    </dgm:pt>
    <dgm:pt modelId="{CFFD96DD-EFFE-459C-AE81-BC84030C7EDF}" type="parTrans" cxnId="{93273DCC-7BE2-4948-B991-80C6719A3D16}">
      <dgm:prSet/>
      <dgm:spPr/>
      <dgm:t>
        <a:bodyPr/>
        <a:lstStyle/>
        <a:p>
          <a:pPr>
            <a:lnSpc>
              <a:spcPct val="114000"/>
            </a:lnSpc>
            <a:spcBef>
              <a:spcPts val="600"/>
            </a:spcBef>
            <a:spcAft>
              <a:spcPts val="600"/>
            </a:spcAft>
          </a:pPr>
          <a:endParaRPr lang="en-AU" sz="2000"/>
        </a:p>
      </dgm:t>
    </dgm:pt>
    <dgm:pt modelId="{61920484-D33D-4846-A373-8FF4AA725B35}" type="sibTrans" cxnId="{93273DCC-7BE2-4948-B991-80C6719A3D16}">
      <dgm:prSet/>
      <dgm:spPr/>
      <dgm:t>
        <a:bodyPr/>
        <a:lstStyle/>
        <a:p>
          <a:pPr>
            <a:lnSpc>
              <a:spcPct val="114000"/>
            </a:lnSpc>
            <a:spcBef>
              <a:spcPts val="600"/>
            </a:spcBef>
            <a:spcAft>
              <a:spcPts val="600"/>
            </a:spcAft>
          </a:pPr>
          <a:endParaRPr lang="en-AU" sz="2000"/>
        </a:p>
      </dgm:t>
    </dgm:pt>
    <dgm:pt modelId="{73C003F6-1B2E-40E8-A6B0-37AA9B6491B1}">
      <dgm:prSet custT="1"/>
      <dgm:spPr>
        <a:solidFill>
          <a:srgbClr val="3CBE99"/>
        </a:solidFill>
      </dgm:spPr>
      <dgm:t>
        <a:bodyPr/>
        <a:lstStyle/>
        <a:p>
          <a:pPr>
            <a:lnSpc>
              <a:spcPct val="114000"/>
            </a:lnSpc>
            <a:spcBef>
              <a:spcPts val="600"/>
            </a:spcBef>
            <a:spcAft>
              <a:spcPts val="600"/>
            </a:spcAft>
          </a:pPr>
          <a:r>
            <a:rPr lang="en-AU" sz="2000" dirty="0"/>
            <a:t>Activities </a:t>
          </a:r>
        </a:p>
      </dgm:t>
    </dgm:pt>
    <dgm:pt modelId="{E3A0D118-CFF2-4EF6-BDA1-C33AD657B4F8}" type="parTrans" cxnId="{8F490511-0880-4DF3-AEFB-9A1F24AF3A52}">
      <dgm:prSet/>
      <dgm:spPr/>
      <dgm:t>
        <a:bodyPr/>
        <a:lstStyle/>
        <a:p>
          <a:pPr>
            <a:lnSpc>
              <a:spcPct val="114000"/>
            </a:lnSpc>
            <a:spcBef>
              <a:spcPts val="600"/>
            </a:spcBef>
            <a:spcAft>
              <a:spcPts val="600"/>
            </a:spcAft>
          </a:pPr>
          <a:endParaRPr lang="en-AU" sz="2000"/>
        </a:p>
      </dgm:t>
    </dgm:pt>
    <dgm:pt modelId="{D360FD8C-8AE8-416F-95C0-50F74908679B}" type="sibTrans" cxnId="{8F490511-0880-4DF3-AEFB-9A1F24AF3A52}">
      <dgm:prSet/>
      <dgm:spPr/>
      <dgm:t>
        <a:bodyPr/>
        <a:lstStyle/>
        <a:p>
          <a:pPr>
            <a:lnSpc>
              <a:spcPct val="114000"/>
            </a:lnSpc>
            <a:spcBef>
              <a:spcPts val="600"/>
            </a:spcBef>
            <a:spcAft>
              <a:spcPts val="600"/>
            </a:spcAft>
          </a:pPr>
          <a:endParaRPr lang="en-AU" sz="2000"/>
        </a:p>
      </dgm:t>
    </dgm:pt>
    <dgm:pt modelId="{A1CA5F9A-4E97-474D-85CC-DBE8087954BE}">
      <dgm:prSet custT="1"/>
      <dgm:spPr/>
      <dgm:t>
        <a:bodyPr/>
        <a:lstStyle/>
        <a:p>
          <a:pPr>
            <a:lnSpc>
              <a:spcPct val="114000"/>
            </a:lnSpc>
            <a:spcBef>
              <a:spcPts val="600"/>
            </a:spcBef>
            <a:spcAft>
              <a:spcPts val="600"/>
            </a:spcAft>
            <a:buClr>
              <a:srgbClr val="1C96D3"/>
            </a:buClr>
            <a:buFont typeface="Courier New" panose="02070309020205020404" pitchFamily="49" charset="0"/>
            <a:buChar char="o"/>
          </a:pPr>
          <a:r>
            <a:rPr lang="en-AU" sz="2000"/>
            <a:t>Impressions </a:t>
          </a:r>
          <a:endParaRPr lang="en-AU" sz="2000" dirty="0"/>
        </a:p>
      </dgm:t>
    </dgm:pt>
    <dgm:pt modelId="{41969D3D-1A10-4844-BB0A-202351247F58}" type="parTrans" cxnId="{4093B2F4-FA4A-4897-B3BD-212843925EC3}">
      <dgm:prSet/>
      <dgm:spPr/>
      <dgm:t>
        <a:bodyPr/>
        <a:lstStyle/>
        <a:p>
          <a:pPr>
            <a:lnSpc>
              <a:spcPct val="114000"/>
            </a:lnSpc>
            <a:spcBef>
              <a:spcPts val="600"/>
            </a:spcBef>
            <a:spcAft>
              <a:spcPts val="600"/>
            </a:spcAft>
          </a:pPr>
          <a:endParaRPr lang="en-AU" sz="2000"/>
        </a:p>
      </dgm:t>
    </dgm:pt>
    <dgm:pt modelId="{57D233F9-C3EE-4766-9176-D63A38CB57BB}" type="sibTrans" cxnId="{4093B2F4-FA4A-4897-B3BD-212843925EC3}">
      <dgm:prSet/>
      <dgm:spPr/>
      <dgm:t>
        <a:bodyPr/>
        <a:lstStyle/>
        <a:p>
          <a:pPr>
            <a:lnSpc>
              <a:spcPct val="114000"/>
            </a:lnSpc>
            <a:spcBef>
              <a:spcPts val="600"/>
            </a:spcBef>
            <a:spcAft>
              <a:spcPts val="600"/>
            </a:spcAft>
          </a:pPr>
          <a:endParaRPr lang="en-AU" sz="2000"/>
        </a:p>
      </dgm:t>
    </dgm:pt>
    <dgm:pt modelId="{D4947FB3-BA1A-4463-B269-3AA5DADA0C80}">
      <dgm:prSet custT="1"/>
      <dgm:spPr/>
      <dgm:t>
        <a:bodyPr/>
        <a:lstStyle/>
        <a:p>
          <a:pPr>
            <a:lnSpc>
              <a:spcPct val="114000"/>
            </a:lnSpc>
            <a:spcBef>
              <a:spcPts val="600"/>
            </a:spcBef>
            <a:spcAft>
              <a:spcPts val="600"/>
            </a:spcAft>
          </a:pPr>
          <a:r>
            <a:rPr lang="en-AU" sz="2000"/>
            <a:t>Goals </a:t>
          </a:r>
          <a:endParaRPr lang="en-AU" sz="2000" dirty="0"/>
        </a:p>
      </dgm:t>
    </dgm:pt>
    <dgm:pt modelId="{9ED76369-BF2E-4EA6-BD6B-3F3B04B02194}" type="parTrans" cxnId="{814190A2-706E-4553-AAA6-02D78A0C2F51}">
      <dgm:prSet/>
      <dgm:spPr/>
      <dgm:t>
        <a:bodyPr/>
        <a:lstStyle/>
        <a:p>
          <a:pPr>
            <a:lnSpc>
              <a:spcPct val="114000"/>
            </a:lnSpc>
            <a:spcBef>
              <a:spcPts val="600"/>
            </a:spcBef>
            <a:spcAft>
              <a:spcPts val="600"/>
            </a:spcAft>
          </a:pPr>
          <a:endParaRPr lang="en-AU" sz="2000"/>
        </a:p>
      </dgm:t>
    </dgm:pt>
    <dgm:pt modelId="{B1D4654A-903C-48C7-9A52-7512C0B461A2}" type="sibTrans" cxnId="{814190A2-706E-4553-AAA6-02D78A0C2F51}">
      <dgm:prSet/>
      <dgm:spPr/>
      <dgm:t>
        <a:bodyPr/>
        <a:lstStyle/>
        <a:p>
          <a:pPr>
            <a:lnSpc>
              <a:spcPct val="114000"/>
            </a:lnSpc>
            <a:spcBef>
              <a:spcPts val="600"/>
            </a:spcBef>
            <a:spcAft>
              <a:spcPts val="600"/>
            </a:spcAft>
          </a:pPr>
          <a:endParaRPr lang="en-AU" sz="2000"/>
        </a:p>
      </dgm:t>
    </dgm:pt>
    <dgm:pt modelId="{C97E62EC-2088-476C-8F27-F69048E9FC4E}">
      <dgm:prSet custT="1"/>
      <dgm:spPr/>
      <dgm:t>
        <a:bodyPr/>
        <a:lstStyle/>
        <a:p>
          <a:pPr>
            <a:lnSpc>
              <a:spcPct val="114000"/>
            </a:lnSpc>
            <a:spcBef>
              <a:spcPts val="600"/>
            </a:spcBef>
            <a:spcAft>
              <a:spcPts val="600"/>
            </a:spcAft>
          </a:pPr>
          <a:r>
            <a:rPr lang="en-AU" sz="2000"/>
            <a:t>Plans </a:t>
          </a:r>
          <a:endParaRPr lang="en-AU" sz="2000" dirty="0"/>
        </a:p>
      </dgm:t>
    </dgm:pt>
    <dgm:pt modelId="{B7BCE785-9C79-4948-85AC-FDBA71B8D8D5}" type="parTrans" cxnId="{36F7DD2E-EBBC-42CC-859D-5F2931D8666D}">
      <dgm:prSet/>
      <dgm:spPr/>
      <dgm:t>
        <a:bodyPr/>
        <a:lstStyle/>
        <a:p>
          <a:pPr>
            <a:lnSpc>
              <a:spcPct val="114000"/>
            </a:lnSpc>
            <a:spcBef>
              <a:spcPts val="600"/>
            </a:spcBef>
            <a:spcAft>
              <a:spcPts val="600"/>
            </a:spcAft>
          </a:pPr>
          <a:endParaRPr lang="en-AU" sz="2000"/>
        </a:p>
      </dgm:t>
    </dgm:pt>
    <dgm:pt modelId="{449C12A9-089A-40B6-857B-7536742666AC}" type="sibTrans" cxnId="{36F7DD2E-EBBC-42CC-859D-5F2931D8666D}">
      <dgm:prSet/>
      <dgm:spPr/>
      <dgm:t>
        <a:bodyPr/>
        <a:lstStyle/>
        <a:p>
          <a:pPr>
            <a:lnSpc>
              <a:spcPct val="114000"/>
            </a:lnSpc>
            <a:spcBef>
              <a:spcPts val="600"/>
            </a:spcBef>
            <a:spcAft>
              <a:spcPts val="600"/>
            </a:spcAft>
          </a:pPr>
          <a:endParaRPr lang="en-AU" sz="2000"/>
        </a:p>
      </dgm:t>
    </dgm:pt>
    <dgm:pt modelId="{03596664-1C25-4534-B67B-0D45DF688E47}" type="pres">
      <dgm:prSet presAssocID="{47D8E894-351A-4119-A298-42EFCE096B01}" presName="diagram" presStyleCnt="0">
        <dgm:presLayoutVars>
          <dgm:dir/>
          <dgm:resizeHandles val="exact"/>
        </dgm:presLayoutVars>
      </dgm:prSet>
      <dgm:spPr/>
      <dgm:t>
        <a:bodyPr/>
        <a:lstStyle/>
        <a:p>
          <a:endParaRPr lang="en-US"/>
        </a:p>
      </dgm:t>
    </dgm:pt>
    <dgm:pt modelId="{11F1A754-8706-4B47-B591-9BB7960E5D64}" type="pres">
      <dgm:prSet presAssocID="{E753F907-8AA4-4059-AD63-B6BDB7507722}" presName="node" presStyleLbl="node1" presStyleIdx="0" presStyleCnt="6" custScaleX="150104">
        <dgm:presLayoutVars>
          <dgm:bulletEnabled val="1"/>
        </dgm:presLayoutVars>
      </dgm:prSet>
      <dgm:spPr>
        <a:prstGeom prst="round1Rect">
          <a:avLst/>
        </a:prstGeom>
      </dgm:spPr>
      <dgm:t>
        <a:bodyPr/>
        <a:lstStyle/>
        <a:p>
          <a:endParaRPr lang="en-US"/>
        </a:p>
      </dgm:t>
    </dgm:pt>
    <dgm:pt modelId="{097A1F2A-073A-4A1D-A978-FCFFD041BA83}" type="pres">
      <dgm:prSet presAssocID="{51B47A93-8114-48E3-B9C3-5950DDBFBEEC}" presName="sibTrans" presStyleCnt="0"/>
      <dgm:spPr/>
    </dgm:pt>
    <dgm:pt modelId="{5D2F5C89-19F1-4C30-80A2-C9B476F30766}" type="pres">
      <dgm:prSet presAssocID="{3A444552-C612-4927-AE59-8155AD3451AC}" presName="node" presStyleLbl="node1" presStyleIdx="1" presStyleCnt="6" custScaleX="150104">
        <dgm:presLayoutVars>
          <dgm:bulletEnabled val="1"/>
        </dgm:presLayoutVars>
      </dgm:prSet>
      <dgm:spPr>
        <a:prstGeom prst="round1Rect">
          <a:avLst/>
        </a:prstGeom>
      </dgm:spPr>
      <dgm:t>
        <a:bodyPr/>
        <a:lstStyle/>
        <a:p>
          <a:endParaRPr lang="en-US"/>
        </a:p>
      </dgm:t>
    </dgm:pt>
    <dgm:pt modelId="{2B9D010F-E43A-4BE4-88F0-73A466115629}" type="pres">
      <dgm:prSet presAssocID="{61920484-D33D-4846-A373-8FF4AA725B35}" presName="sibTrans" presStyleCnt="0"/>
      <dgm:spPr/>
    </dgm:pt>
    <dgm:pt modelId="{0DCA3599-E1FC-4E16-AE9B-4224205C7C74}" type="pres">
      <dgm:prSet presAssocID="{73C003F6-1B2E-40E8-A6B0-37AA9B6491B1}" presName="node" presStyleLbl="node1" presStyleIdx="2" presStyleCnt="6" custScaleX="150104">
        <dgm:presLayoutVars>
          <dgm:bulletEnabled val="1"/>
        </dgm:presLayoutVars>
      </dgm:prSet>
      <dgm:spPr>
        <a:prstGeom prst="round1Rect">
          <a:avLst/>
        </a:prstGeom>
      </dgm:spPr>
      <dgm:t>
        <a:bodyPr/>
        <a:lstStyle/>
        <a:p>
          <a:endParaRPr lang="en-US"/>
        </a:p>
      </dgm:t>
    </dgm:pt>
    <dgm:pt modelId="{6C5109C8-1850-4F11-9326-C4CB2A804DB7}" type="pres">
      <dgm:prSet presAssocID="{D360FD8C-8AE8-416F-95C0-50F74908679B}" presName="sibTrans" presStyleCnt="0"/>
      <dgm:spPr/>
    </dgm:pt>
    <dgm:pt modelId="{6C499F77-D9CE-4AFE-8D4E-296FC41E0473}" type="pres">
      <dgm:prSet presAssocID="{A1CA5F9A-4E97-474D-85CC-DBE8087954BE}" presName="node" presStyleLbl="node1" presStyleIdx="3" presStyleCnt="6" custScaleX="150104">
        <dgm:presLayoutVars>
          <dgm:bulletEnabled val="1"/>
        </dgm:presLayoutVars>
      </dgm:prSet>
      <dgm:spPr>
        <a:prstGeom prst="round1Rect">
          <a:avLst/>
        </a:prstGeom>
      </dgm:spPr>
      <dgm:t>
        <a:bodyPr/>
        <a:lstStyle/>
        <a:p>
          <a:endParaRPr lang="en-US"/>
        </a:p>
      </dgm:t>
    </dgm:pt>
    <dgm:pt modelId="{DA4A41E1-6372-41E0-8F20-8E97CFD8289D}" type="pres">
      <dgm:prSet presAssocID="{57D233F9-C3EE-4766-9176-D63A38CB57BB}" presName="sibTrans" presStyleCnt="0"/>
      <dgm:spPr/>
    </dgm:pt>
    <dgm:pt modelId="{A87385E7-5718-4893-9756-79F1463D13C9}" type="pres">
      <dgm:prSet presAssocID="{D4947FB3-BA1A-4463-B269-3AA5DADA0C80}" presName="node" presStyleLbl="node1" presStyleIdx="4" presStyleCnt="6" custScaleX="150104">
        <dgm:presLayoutVars>
          <dgm:bulletEnabled val="1"/>
        </dgm:presLayoutVars>
      </dgm:prSet>
      <dgm:spPr>
        <a:prstGeom prst="round1Rect">
          <a:avLst/>
        </a:prstGeom>
      </dgm:spPr>
      <dgm:t>
        <a:bodyPr/>
        <a:lstStyle/>
        <a:p>
          <a:endParaRPr lang="en-US"/>
        </a:p>
      </dgm:t>
    </dgm:pt>
    <dgm:pt modelId="{B80A3761-5BC5-463F-AE5F-11822A53B4C1}" type="pres">
      <dgm:prSet presAssocID="{B1D4654A-903C-48C7-9A52-7512C0B461A2}" presName="sibTrans" presStyleCnt="0"/>
      <dgm:spPr/>
    </dgm:pt>
    <dgm:pt modelId="{77854E4D-F820-49DC-8F8D-E01FB3B9B81B}" type="pres">
      <dgm:prSet presAssocID="{C97E62EC-2088-476C-8F27-F69048E9FC4E}" presName="node" presStyleLbl="node1" presStyleIdx="5" presStyleCnt="6" custScaleX="150104">
        <dgm:presLayoutVars>
          <dgm:bulletEnabled val="1"/>
        </dgm:presLayoutVars>
      </dgm:prSet>
      <dgm:spPr>
        <a:prstGeom prst="round1Rect">
          <a:avLst/>
        </a:prstGeom>
      </dgm:spPr>
      <dgm:t>
        <a:bodyPr/>
        <a:lstStyle/>
        <a:p>
          <a:endParaRPr lang="en-US"/>
        </a:p>
      </dgm:t>
    </dgm:pt>
  </dgm:ptLst>
  <dgm:cxnLst>
    <dgm:cxn modelId="{814190A2-706E-4553-AAA6-02D78A0C2F51}" srcId="{47D8E894-351A-4119-A298-42EFCE096B01}" destId="{D4947FB3-BA1A-4463-B269-3AA5DADA0C80}" srcOrd="4" destOrd="0" parTransId="{9ED76369-BF2E-4EA6-BD6B-3F3B04B02194}" sibTransId="{B1D4654A-903C-48C7-9A52-7512C0B461A2}"/>
    <dgm:cxn modelId="{4093B2F4-FA4A-4897-B3BD-212843925EC3}" srcId="{47D8E894-351A-4119-A298-42EFCE096B01}" destId="{A1CA5F9A-4E97-474D-85CC-DBE8087954BE}" srcOrd="3" destOrd="0" parTransId="{41969D3D-1A10-4844-BB0A-202351247F58}" sibTransId="{57D233F9-C3EE-4766-9176-D63A38CB57BB}"/>
    <dgm:cxn modelId="{93273DCC-7BE2-4948-B991-80C6719A3D16}" srcId="{47D8E894-351A-4119-A298-42EFCE096B01}" destId="{3A444552-C612-4927-AE59-8155AD3451AC}" srcOrd="1" destOrd="0" parTransId="{CFFD96DD-EFFE-459C-AE81-BC84030C7EDF}" sibTransId="{61920484-D33D-4846-A373-8FF4AA725B35}"/>
    <dgm:cxn modelId="{3CD1D77E-040E-40A2-AD1E-C8315299E340}" type="presOf" srcId="{3A444552-C612-4927-AE59-8155AD3451AC}" destId="{5D2F5C89-19F1-4C30-80A2-C9B476F30766}" srcOrd="0" destOrd="0" presId="urn:microsoft.com/office/officeart/2005/8/layout/default"/>
    <dgm:cxn modelId="{8F490511-0880-4DF3-AEFB-9A1F24AF3A52}" srcId="{47D8E894-351A-4119-A298-42EFCE096B01}" destId="{73C003F6-1B2E-40E8-A6B0-37AA9B6491B1}" srcOrd="2" destOrd="0" parTransId="{E3A0D118-CFF2-4EF6-BDA1-C33AD657B4F8}" sibTransId="{D360FD8C-8AE8-416F-95C0-50F74908679B}"/>
    <dgm:cxn modelId="{160C4399-C8E2-4198-BB7C-FF5702F4740E}" type="presOf" srcId="{73C003F6-1B2E-40E8-A6B0-37AA9B6491B1}" destId="{0DCA3599-E1FC-4E16-AE9B-4224205C7C74}" srcOrd="0" destOrd="0" presId="urn:microsoft.com/office/officeart/2005/8/layout/default"/>
    <dgm:cxn modelId="{7C75C82A-09E6-4A2D-AC79-5D8D0A7E1B52}" type="presOf" srcId="{C97E62EC-2088-476C-8F27-F69048E9FC4E}" destId="{77854E4D-F820-49DC-8F8D-E01FB3B9B81B}" srcOrd="0" destOrd="0" presId="urn:microsoft.com/office/officeart/2005/8/layout/default"/>
    <dgm:cxn modelId="{3C0E051D-F23C-4262-BC8D-D02930F6A802}" type="presOf" srcId="{A1CA5F9A-4E97-474D-85CC-DBE8087954BE}" destId="{6C499F77-D9CE-4AFE-8D4E-296FC41E0473}" srcOrd="0" destOrd="0" presId="urn:microsoft.com/office/officeart/2005/8/layout/default"/>
    <dgm:cxn modelId="{52A475AD-F9F5-49C1-A8FB-BF51DD5CA3E7}" type="presOf" srcId="{D4947FB3-BA1A-4463-B269-3AA5DADA0C80}" destId="{A87385E7-5718-4893-9756-79F1463D13C9}" srcOrd="0" destOrd="0" presId="urn:microsoft.com/office/officeart/2005/8/layout/default"/>
    <dgm:cxn modelId="{00D9CE02-10E4-4977-BDDD-D4D1CF875CF8}" type="presOf" srcId="{E753F907-8AA4-4059-AD63-B6BDB7507722}" destId="{11F1A754-8706-4B47-B591-9BB7960E5D64}" srcOrd="0" destOrd="0" presId="urn:microsoft.com/office/officeart/2005/8/layout/default"/>
    <dgm:cxn modelId="{F46CB468-ADB8-4C0D-891A-77F0480EDF1E}" srcId="{47D8E894-351A-4119-A298-42EFCE096B01}" destId="{E753F907-8AA4-4059-AD63-B6BDB7507722}" srcOrd="0" destOrd="0" parTransId="{8983B043-E3E0-42F7-B834-EB1AD53E3587}" sibTransId="{51B47A93-8114-48E3-B9C3-5950DDBFBEEC}"/>
    <dgm:cxn modelId="{36F7DD2E-EBBC-42CC-859D-5F2931D8666D}" srcId="{47D8E894-351A-4119-A298-42EFCE096B01}" destId="{C97E62EC-2088-476C-8F27-F69048E9FC4E}" srcOrd="5" destOrd="0" parTransId="{B7BCE785-9C79-4948-85AC-FDBA71B8D8D5}" sibTransId="{449C12A9-089A-40B6-857B-7536742666AC}"/>
    <dgm:cxn modelId="{838EC1D3-2485-485B-89EF-D0C42046049F}" type="presOf" srcId="{47D8E894-351A-4119-A298-42EFCE096B01}" destId="{03596664-1C25-4534-B67B-0D45DF688E47}" srcOrd="0" destOrd="0" presId="urn:microsoft.com/office/officeart/2005/8/layout/default"/>
    <dgm:cxn modelId="{4821923A-100F-4E82-B5C0-CE0B38C9893D}" type="presParOf" srcId="{03596664-1C25-4534-B67B-0D45DF688E47}" destId="{11F1A754-8706-4B47-B591-9BB7960E5D64}" srcOrd="0" destOrd="0" presId="urn:microsoft.com/office/officeart/2005/8/layout/default"/>
    <dgm:cxn modelId="{B7E63307-07AC-4E35-8A8A-92903F3CC503}" type="presParOf" srcId="{03596664-1C25-4534-B67B-0D45DF688E47}" destId="{097A1F2A-073A-4A1D-A978-FCFFD041BA83}" srcOrd="1" destOrd="0" presId="urn:microsoft.com/office/officeart/2005/8/layout/default"/>
    <dgm:cxn modelId="{31C7C0C0-0099-4529-8AFD-5C881E508AE5}" type="presParOf" srcId="{03596664-1C25-4534-B67B-0D45DF688E47}" destId="{5D2F5C89-19F1-4C30-80A2-C9B476F30766}" srcOrd="2" destOrd="0" presId="urn:microsoft.com/office/officeart/2005/8/layout/default"/>
    <dgm:cxn modelId="{A9056C04-35F3-445D-9646-6AE0261F0444}" type="presParOf" srcId="{03596664-1C25-4534-B67B-0D45DF688E47}" destId="{2B9D010F-E43A-4BE4-88F0-73A466115629}" srcOrd="3" destOrd="0" presId="urn:microsoft.com/office/officeart/2005/8/layout/default"/>
    <dgm:cxn modelId="{24FA34C4-3C17-4555-A70D-C2D4B7CAEFEF}" type="presParOf" srcId="{03596664-1C25-4534-B67B-0D45DF688E47}" destId="{0DCA3599-E1FC-4E16-AE9B-4224205C7C74}" srcOrd="4" destOrd="0" presId="urn:microsoft.com/office/officeart/2005/8/layout/default"/>
    <dgm:cxn modelId="{1F547669-19EC-4E49-AE24-8CEBEAAE8481}" type="presParOf" srcId="{03596664-1C25-4534-B67B-0D45DF688E47}" destId="{6C5109C8-1850-4F11-9326-C4CB2A804DB7}" srcOrd="5" destOrd="0" presId="urn:microsoft.com/office/officeart/2005/8/layout/default"/>
    <dgm:cxn modelId="{6C1E09AF-BCBC-416D-95C4-6E3891530BCD}" type="presParOf" srcId="{03596664-1C25-4534-B67B-0D45DF688E47}" destId="{6C499F77-D9CE-4AFE-8D4E-296FC41E0473}" srcOrd="6" destOrd="0" presId="urn:microsoft.com/office/officeart/2005/8/layout/default"/>
    <dgm:cxn modelId="{27BE16B6-F64A-4A30-B1F4-913E8D6B05ED}" type="presParOf" srcId="{03596664-1C25-4534-B67B-0D45DF688E47}" destId="{DA4A41E1-6372-41E0-8F20-8E97CFD8289D}" srcOrd="7" destOrd="0" presId="urn:microsoft.com/office/officeart/2005/8/layout/default"/>
    <dgm:cxn modelId="{6845F328-3EA7-4A38-9090-F822EFCEE5CC}" type="presParOf" srcId="{03596664-1C25-4534-B67B-0D45DF688E47}" destId="{A87385E7-5718-4893-9756-79F1463D13C9}" srcOrd="8" destOrd="0" presId="urn:microsoft.com/office/officeart/2005/8/layout/default"/>
    <dgm:cxn modelId="{D34B2815-F647-424D-9375-60C4B611A642}" type="presParOf" srcId="{03596664-1C25-4534-B67B-0D45DF688E47}" destId="{B80A3761-5BC5-463F-AE5F-11822A53B4C1}" srcOrd="9" destOrd="0" presId="urn:microsoft.com/office/officeart/2005/8/layout/default"/>
    <dgm:cxn modelId="{498D287F-4941-4775-A045-BD368E97B673}" type="presParOf" srcId="{03596664-1C25-4534-B67B-0D45DF688E47}" destId="{77854E4D-F820-49DC-8F8D-E01FB3B9B81B}"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7FF86DA-727A-4B7C-84F8-912EE1336D66}"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3B4EF031-FF52-446F-8AC7-793FBF60F52E}">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Who was involved?</a:t>
          </a:r>
        </a:p>
      </dgm:t>
    </dgm:pt>
    <dgm:pt modelId="{7F66AC5C-F15C-43A5-8CFB-96B5E8E85E23}" type="sibTrans" cxnId="{16BBC8C8-2E60-4D4C-A829-6D8E8B23116F}">
      <dgm:prSet/>
      <dgm:spPr/>
      <dgm:t>
        <a:bodyPr/>
        <a:lstStyle/>
        <a:p>
          <a:endParaRPr lang="en-AU"/>
        </a:p>
      </dgm:t>
    </dgm:pt>
    <dgm:pt modelId="{5A48A433-8E46-4BFF-9B2A-99F0F5BD39CF}" type="parTrans" cxnId="{16BBC8C8-2E60-4D4C-A829-6D8E8B23116F}">
      <dgm:prSet/>
      <dgm:spPr/>
      <dgm:t>
        <a:bodyPr/>
        <a:lstStyle/>
        <a:p>
          <a:endParaRPr lang="en-AU"/>
        </a:p>
      </dgm:t>
    </dgm:pt>
    <dgm:pt modelId="{023A7AC2-0664-493E-BDC1-B776B274E011}">
      <dgm:prSet phldrT="[Text]" custT="1"/>
      <dgm:spPr>
        <a:solidFill>
          <a:srgbClr val="42BDCA"/>
        </a:solidFill>
      </dgm:spPr>
      <dgm:t>
        <a:bodyPr/>
        <a:lstStyle/>
        <a:p>
          <a:pPr>
            <a:lnSpc>
              <a:spcPct val="114000"/>
            </a:lnSpc>
            <a:spcBef>
              <a:spcPts val="600"/>
            </a:spcBef>
            <a:spcAft>
              <a:spcPts val="600"/>
            </a:spcAft>
            <a:buFont typeface="Wingdings" panose="05000000000000000000" pitchFamily="2" charset="2"/>
            <a:buChar char=""/>
          </a:pPr>
          <a:r>
            <a:rPr lang="en-AU" sz="2000" dirty="0"/>
            <a:t>What happened?</a:t>
          </a:r>
        </a:p>
      </dgm:t>
    </dgm:pt>
    <dgm:pt modelId="{684B1F64-A8A4-432D-BA1C-2F6AAF3C9AE6}" type="sibTrans" cxnId="{81BA99D0-1102-46CB-B7C4-D40E77F32675}">
      <dgm:prSet/>
      <dgm:spPr/>
      <dgm:t>
        <a:bodyPr/>
        <a:lstStyle/>
        <a:p>
          <a:endParaRPr lang="en-AU"/>
        </a:p>
      </dgm:t>
    </dgm:pt>
    <dgm:pt modelId="{BFAE6733-B6D6-4079-9220-AEB416E1ADA5}" type="parTrans" cxnId="{81BA99D0-1102-46CB-B7C4-D40E77F32675}">
      <dgm:prSet/>
      <dgm:spPr/>
      <dgm:t>
        <a:bodyPr/>
        <a:lstStyle/>
        <a:p>
          <a:endParaRPr lang="en-AU"/>
        </a:p>
      </dgm:t>
    </dgm:pt>
    <dgm:pt modelId="{99270C04-5B9F-4BBA-A336-9BE67E654FB9}">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Where did it happen?</a:t>
          </a:r>
        </a:p>
      </dgm:t>
    </dgm:pt>
    <dgm:pt modelId="{5430FBBE-D6B3-4CFA-A468-917CC927C3B1}" type="sibTrans" cxnId="{A2CD1A05-6EA5-4791-BC10-3ED64788E09C}">
      <dgm:prSet/>
      <dgm:spPr/>
      <dgm:t>
        <a:bodyPr/>
        <a:lstStyle/>
        <a:p>
          <a:endParaRPr lang="en-AU"/>
        </a:p>
      </dgm:t>
    </dgm:pt>
    <dgm:pt modelId="{49DDFF92-2B12-43E2-A26D-D1DB42FCAD48}" type="parTrans" cxnId="{A2CD1A05-6EA5-4791-BC10-3ED64788E09C}">
      <dgm:prSet/>
      <dgm:spPr/>
      <dgm:t>
        <a:bodyPr/>
        <a:lstStyle/>
        <a:p>
          <a:endParaRPr lang="en-AU"/>
        </a:p>
      </dgm:t>
    </dgm:pt>
    <dgm:pt modelId="{6D08CE4B-A626-4CEC-A578-F2D871B4AD2A}">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When did it happen?</a:t>
          </a:r>
        </a:p>
      </dgm:t>
    </dgm:pt>
    <dgm:pt modelId="{04135316-1CAD-434B-BC76-C6728C441EC7}" type="sibTrans" cxnId="{0280A3D7-DB69-469E-A166-F8CC299883CC}">
      <dgm:prSet/>
      <dgm:spPr/>
      <dgm:t>
        <a:bodyPr/>
        <a:lstStyle/>
        <a:p>
          <a:endParaRPr lang="en-AU"/>
        </a:p>
      </dgm:t>
    </dgm:pt>
    <dgm:pt modelId="{45B22382-0A9C-45A9-97A1-5A3ECDFEB63A}" type="parTrans" cxnId="{0280A3D7-DB69-469E-A166-F8CC299883CC}">
      <dgm:prSet/>
      <dgm:spPr/>
      <dgm:t>
        <a:bodyPr/>
        <a:lstStyle/>
        <a:p>
          <a:endParaRPr lang="en-AU"/>
        </a:p>
      </dgm:t>
    </dgm:pt>
    <dgm:pt modelId="{1E50D125-9956-40E8-B1B2-048CBD15DFCE}">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Why did it happen?</a:t>
          </a:r>
        </a:p>
      </dgm:t>
    </dgm:pt>
    <dgm:pt modelId="{3F4F83C5-8E8D-4AF9-91FB-5A325952FF1F}" type="sibTrans" cxnId="{926F644A-6B50-4240-A004-DC98281E0A37}">
      <dgm:prSet/>
      <dgm:spPr/>
      <dgm:t>
        <a:bodyPr/>
        <a:lstStyle/>
        <a:p>
          <a:endParaRPr lang="en-AU"/>
        </a:p>
      </dgm:t>
    </dgm:pt>
    <dgm:pt modelId="{5898A8D0-0A7A-4247-B404-F2EE391BACD2}" type="parTrans" cxnId="{926F644A-6B50-4240-A004-DC98281E0A37}">
      <dgm:prSet/>
      <dgm:spPr/>
      <dgm:t>
        <a:bodyPr/>
        <a:lstStyle/>
        <a:p>
          <a:endParaRPr lang="en-AU"/>
        </a:p>
      </dgm:t>
    </dgm:pt>
    <dgm:pt modelId="{0C7D6EAE-7400-4E1E-AB56-95ADA3B57B39}">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How did it happen?</a:t>
          </a:r>
        </a:p>
      </dgm:t>
    </dgm:pt>
    <dgm:pt modelId="{5CEB3F62-769C-4D25-8AA6-F86D0678F834}" type="sibTrans" cxnId="{22CD2F67-2EE6-43E7-AF0E-384459B768CD}">
      <dgm:prSet/>
      <dgm:spPr/>
      <dgm:t>
        <a:bodyPr/>
        <a:lstStyle/>
        <a:p>
          <a:endParaRPr lang="en-AU"/>
        </a:p>
      </dgm:t>
    </dgm:pt>
    <dgm:pt modelId="{F7DC9600-C90C-49DD-9400-2078E36685F8}" type="parTrans" cxnId="{22CD2F67-2EE6-43E7-AF0E-384459B768CD}">
      <dgm:prSet/>
      <dgm:spPr/>
      <dgm:t>
        <a:bodyPr/>
        <a:lstStyle/>
        <a:p>
          <a:endParaRPr lang="en-AU"/>
        </a:p>
      </dgm:t>
    </dgm:pt>
    <dgm:pt modelId="{A66AA611-DECA-41DB-90B1-1C9C1BC070F3}" type="pres">
      <dgm:prSet presAssocID="{E7FF86DA-727A-4B7C-84F8-912EE1336D66}" presName="diagram" presStyleCnt="0">
        <dgm:presLayoutVars>
          <dgm:dir/>
          <dgm:resizeHandles val="exact"/>
        </dgm:presLayoutVars>
      </dgm:prSet>
      <dgm:spPr/>
      <dgm:t>
        <a:bodyPr/>
        <a:lstStyle/>
        <a:p>
          <a:endParaRPr lang="en-US"/>
        </a:p>
      </dgm:t>
    </dgm:pt>
    <dgm:pt modelId="{FB28E9C9-B7CC-4D88-8F50-51D2D015956B}" type="pres">
      <dgm:prSet presAssocID="{3B4EF031-FF52-446F-8AC7-793FBF60F52E}" presName="node" presStyleLbl="node1" presStyleIdx="0" presStyleCnt="6" custScaleX="128826">
        <dgm:presLayoutVars>
          <dgm:bulletEnabled val="1"/>
        </dgm:presLayoutVars>
      </dgm:prSet>
      <dgm:spPr>
        <a:prstGeom prst="round2SameRect">
          <a:avLst/>
        </a:prstGeom>
      </dgm:spPr>
      <dgm:t>
        <a:bodyPr/>
        <a:lstStyle/>
        <a:p>
          <a:endParaRPr lang="en-US"/>
        </a:p>
      </dgm:t>
    </dgm:pt>
    <dgm:pt modelId="{8964C850-CDD1-43C5-B5FB-1F4AD7318116}" type="pres">
      <dgm:prSet presAssocID="{7F66AC5C-F15C-43A5-8CFB-96B5E8E85E23}" presName="sibTrans" presStyleCnt="0"/>
      <dgm:spPr/>
    </dgm:pt>
    <dgm:pt modelId="{A49E4FF9-5EC2-4662-B6DD-8C535662960B}" type="pres">
      <dgm:prSet presAssocID="{023A7AC2-0664-493E-BDC1-B776B274E011}" presName="node" presStyleLbl="node1" presStyleIdx="1" presStyleCnt="6" custScaleX="128826">
        <dgm:presLayoutVars>
          <dgm:bulletEnabled val="1"/>
        </dgm:presLayoutVars>
      </dgm:prSet>
      <dgm:spPr>
        <a:prstGeom prst="round2SameRect">
          <a:avLst/>
        </a:prstGeom>
      </dgm:spPr>
      <dgm:t>
        <a:bodyPr/>
        <a:lstStyle/>
        <a:p>
          <a:endParaRPr lang="en-US"/>
        </a:p>
      </dgm:t>
    </dgm:pt>
    <dgm:pt modelId="{60C758E9-CB64-4786-9C43-1B6F14856DB8}" type="pres">
      <dgm:prSet presAssocID="{684B1F64-A8A4-432D-BA1C-2F6AAF3C9AE6}" presName="sibTrans" presStyleCnt="0"/>
      <dgm:spPr/>
    </dgm:pt>
    <dgm:pt modelId="{D7034F6C-50C9-4394-BA57-912C35481278}" type="pres">
      <dgm:prSet presAssocID="{99270C04-5B9F-4BBA-A336-9BE67E654FB9}" presName="node" presStyleLbl="node1" presStyleIdx="2" presStyleCnt="6" custScaleX="128826">
        <dgm:presLayoutVars>
          <dgm:bulletEnabled val="1"/>
        </dgm:presLayoutVars>
      </dgm:prSet>
      <dgm:spPr>
        <a:prstGeom prst="round2SameRect">
          <a:avLst/>
        </a:prstGeom>
      </dgm:spPr>
      <dgm:t>
        <a:bodyPr/>
        <a:lstStyle/>
        <a:p>
          <a:endParaRPr lang="en-US"/>
        </a:p>
      </dgm:t>
    </dgm:pt>
    <dgm:pt modelId="{0D605C1A-7DF2-46A8-B890-D48E4AF1D68A}" type="pres">
      <dgm:prSet presAssocID="{5430FBBE-D6B3-4CFA-A468-917CC927C3B1}" presName="sibTrans" presStyleCnt="0"/>
      <dgm:spPr/>
    </dgm:pt>
    <dgm:pt modelId="{9CA2E051-4AA8-4A5A-AD54-CFF9BCEBB137}" type="pres">
      <dgm:prSet presAssocID="{6D08CE4B-A626-4CEC-A578-F2D871B4AD2A}" presName="node" presStyleLbl="node1" presStyleIdx="3" presStyleCnt="6" custScaleX="128826">
        <dgm:presLayoutVars>
          <dgm:bulletEnabled val="1"/>
        </dgm:presLayoutVars>
      </dgm:prSet>
      <dgm:spPr>
        <a:prstGeom prst="round2SameRect">
          <a:avLst/>
        </a:prstGeom>
      </dgm:spPr>
      <dgm:t>
        <a:bodyPr/>
        <a:lstStyle/>
        <a:p>
          <a:endParaRPr lang="en-US"/>
        </a:p>
      </dgm:t>
    </dgm:pt>
    <dgm:pt modelId="{0CCFC2AD-90B8-40BB-9026-D5DDBF48B575}" type="pres">
      <dgm:prSet presAssocID="{04135316-1CAD-434B-BC76-C6728C441EC7}" presName="sibTrans" presStyleCnt="0"/>
      <dgm:spPr/>
    </dgm:pt>
    <dgm:pt modelId="{EBD098C2-F159-452A-B43F-4D8E88AB1165}" type="pres">
      <dgm:prSet presAssocID="{1E50D125-9956-40E8-B1B2-048CBD15DFCE}" presName="node" presStyleLbl="node1" presStyleIdx="4" presStyleCnt="6" custScaleX="128826">
        <dgm:presLayoutVars>
          <dgm:bulletEnabled val="1"/>
        </dgm:presLayoutVars>
      </dgm:prSet>
      <dgm:spPr>
        <a:prstGeom prst="round2SameRect">
          <a:avLst/>
        </a:prstGeom>
      </dgm:spPr>
      <dgm:t>
        <a:bodyPr/>
        <a:lstStyle/>
        <a:p>
          <a:endParaRPr lang="en-US"/>
        </a:p>
      </dgm:t>
    </dgm:pt>
    <dgm:pt modelId="{F1F1DBF4-1B3A-4D49-B97E-340BAB16E78D}" type="pres">
      <dgm:prSet presAssocID="{3F4F83C5-8E8D-4AF9-91FB-5A325952FF1F}" presName="sibTrans" presStyleCnt="0"/>
      <dgm:spPr/>
    </dgm:pt>
    <dgm:pt modelId="{DA30D6E1-3218-4AFF-8554-960E1774F640}" type="pres">
      <dgm:prSet presAssocID="{0C7D6EAE-7400-4E1E-AB56-95ADA3B57B39}" presName="node" presStyleLbl="node1" presStyleIdx="5" presStyleCnt="6" custScaleX="128826">
        <dgm:presLayoutVars>
          <dgm:bulletEnabled val="1"/>
        </dgm:presLayoutVars>
      </dgm:prSet>
      <dgm:spPr>
        <a:prstGeom prst="round2SameRect">
          <a:avLst/>
        </a:prstGeom>
      </dgm:spPr>
      <dgm:t>
        <a:bodyPr/>
        <a:lstStyle/>
        <a:p>
          <a:endParaRPr lang="en-US"/>
        </a:p>
      </dgm:t>
    </dgm:pt>
  </dgm:ptLst>
  <dgm:cxnLst>
    <dgm:cxn modelId="{81BA99D0-1102-46CB-B7C4-D40E77F32675}" srcId="{E7FF86DA-727A-4B7C-84F8-912EE1336D66}" destId="{023A7AC2-0664-493E-BDC1-B776B274E011}" srcOrd="1" destOrd="0" parTransId="{BFAE6733-B6D6-4079-9220-AEB416E1ADA5}" sibTransId="{684B1F64-A8A4-432D-BA1C-2F6AAF3C9AE6}"/>
    <dgm:cxn modelId="{D70725B5-8ABD-47CC-B92A-47BE9A672F50}" type="presOf" srcId="{6D08CE4B-A626-4CEC-A578-F2D871B4AD2A}" destId="{9CA2E051-4AA8-4A5A-AD54-CFF9BCEBB137}" srcOrd="0" destOrd="0" presId="urn:microsoft.com/office/officeart/2005/8/layout/default"/>
    <dgm:cxn modelId="{926F644A-6B50-4240-A004-DC98281E0A37}" srcId="{E7FF86DA-727A-4B7C-84F8-912EE1336D66}" destId="{1E50D125-9956-40E8-B1B2-048CBD15DFCE}" srcOrd="4" destOrd="0" parTransId="{5898A8D0-0A7A-4247-B404-F2EE391BACD2}" sibTransId="{3F4F83C5-8E8D-4AF9-91FB-5A325952FF1F}"/>
    <dgm:cxn modelId="{E2E33729-B0DA-41E1-9740-E58A887DD64D}" type="presOf" srcId="{023A7AC2-0664-493E-BDC1-B776B274E011}" destId="{A49E4FF9-5EC2-4662-B6DD-8C535662960B}" srcOrd="0" destOrd="0" presId="urn:microsoft.com/office/officeart/2005/8/layout/default"/>
    <dgm:cxn modelId="{EA033407-E38E-4F86-B573-76596010BE36}" type="presOf" srcId="{99270C04-5B9F-4BBA-A336-9BE67E654FB9}" destId="{D7034F6C-50C9-4394-BA57-912C35481278}" srcOrd="0" destOrd="0" presId="urn:microsoft.com/office/officeart/2005/8/layout/default"/>
    <dgm:cxn modelId="{16BBC8C8-2E60-4D4C-A829-6D8E8B23116F}" srcId="{E7FF86DA-727A-4B7C-84F8-912EE1336D66}" destId="{3B4EF031-FF52-446F-8AC7-793FBF60F52E}" srcOrd="0" destOrd="0" parTransId="{5A48A433-8E46-4BFF-9B2A-99F0F5BD39CF}" sibTransId="{7F66AC5C-F15C-43A5-8CFB-96B5E8E85E23}"/>
    <dgm:cxn modelId="{A2CD1A05-6EA5-4791-BC10-3ED64788E09C}" srcId="{E7FF86DA-727A-4B7C-84F8-912EE1336D66}" destId="{99270C04-5B9F-4BBA-A336-9BE67E654FB9}" srcOrd="2" destOrd="0" parTransId="{49DDFF92-2B12-43E2-A26D-D1DB42FCAD48}" sibTransId="{5430FBBE-D6B3-4CFA-A468-917CC927C3B1}"/>
    <dgm:cxn modelId="{2ABB9F1E-F697-43F6-ACFD-FBC558F94CAD}" type="presOf" srcId="{3B4EF031-FF52-446F-8AC7-793FBF60F52E}" destId="{FB28E9C9-B7CC-4D88-8F50-51D2D015956B}" srcOrd="0" destOrd="0" presId="urn:microsoft.com/office/officeart/2005/8/layout/default"/>
    <dgm:cxn modelId="{7A01F884-16C7-4019-85FD-CB92975D7DB4}" type="presOf" srcId="{1E50D125-9956-40E8-B1B2-048CBD15DFCE}" destId="{EBD098C2-F159-452A-B43F-4D8E88AB1165}" srcOrd="0" destOrd="0" presId="urn:microsoft.com/office/officeart/2005/8/layout/default"/>
    <dgm:cxn modelId="{3D062F53-33E8-4946-B800-C41C1E2C949B}" type="presOf" srcId="{0C7D6EAE-7400-4E1E-AB56-95ADA3B57B39}" destId="{DA30D6E1-3218-4AFF-8554-960E1774F640}" srcOrd="0" destOrd="0" presId="urn:microsoft.com/office/officeart/2005/8/layout/default"/>
    <dgm:cxn modelId="{22CD2F67-2EE6-43E7-AF0E-384459B768CD}" srcId="{E7FF86DA-727A-4B7C-84F8-912EE1336D66}" destId="{0C7D6EAE-7400-4E1E-AB56-95ADA3B57B39}" srcOrd="5" destOrd="0" parTransId="{F7DC9600-C90C-49DD-9400-2078E36685F8}" sibTransId="{5CEB3F62-769C-4D25-8AA6-F86D0678F834}"/>
    <dgm:cxn modelId="{D147E8AD-D126-4C81-8D9E-49D8361D3F77}" type="presOf" srcId="{E7FF86DA-727A-4B7C-84F8-912EE1336D66}" destId="{A66AA611-DECA-41DB-90B1-1C9C1BC070F3}" srcOrd="0" destOrd="0" presId="urn:microsoft.com/office/officeart/2005/8/layout/default"/>
    <dgm:cxn modelId="{0280A3D7-DB69-469E-A166-F8CC299883CC}" srcId="{E7FF86DA-727A-4B7C-84F8-912EE1336D66}" destId="{6D08CE4B-A626-4CEC-A578-F2D871B4AD2A}" srcOrd="3" destOrd="0" parTransId="{45B22382-0A9C-45A9-97A1-5A3ECDFEB63A}" sibTransId="{04135316-1CAD-434B-BC76-C6728C441EC7}"/>
    <dgm:cxn modelId="{3F23B6D5-4716-41FA-826B-070A2CA8184B}" type="presParOf" srcId="{A66AA611-DECA-41DB-90B1-1C9C1BC070F3}" destId="{FB28E9C9-B7CC-4D88-8F50-51D2D015956B}" srcOrd="0" destOrd="0" presId="urn:microsoft.com/office/officeart/2005/8/layout/default"/>
    <dgm:cxn modelId="{05183FD0-CB2B-4330-AD14-0393F447F995}" type="presParOf" srcId="{A66AA611-DECA-41DB-90B1-1C9C1BC070F3}" destId="{8964C850-CDD1-43C5-B5FB-1F4AD7318116}" srcOrd="1" destOrd="0" presId="urn:microsoft.com/office/officeart/2005/8/layout/default"/>
    <dgm:cxn modelId="{5A6412E8-930B-435E-A94C-F32641427DA6}" type="presParOf" srcId="{A66AA611-DECA-41DB-90B1-1C9C1BC070F3}" destId="{A49E4FF9-5EC2-4662-B6DD-8C535662960B}" srcOrd="2" destOrd="0" presId="urn:microsoft.com/office/officeart/2005/8/layout/default"/>
    <dgm:cxn modelId="{9D58CCB9-6F03-416D-A8ED-26F74D327DD3}" type="presParOf" srcId="{A66AA611-DECA-41DB-90B1-1C9C1BC070F3}" destId="{60C758E9-CB64-4786-9C43-1B6F14856DB8}" srcOrd="3" destOrd="0" presId="urn:microsoft.com/office/officeart/2005/8/layout/default"/>
    <dgm:cxn modelId="{405E3A00-04CF-49F9-B32A-325428AE4C0C}" type="presParOf" srcId="{A66AA611-DECA-41DB-90B1-1C9C1BC070F3}" destId="{D7034F6C-50C9-4394-BA57-912C35481278}" srcOrd="4" destOrd="0" presId="urn:microsoft.com/office/officeart/2005/8/layout/default"/>
    <dgm:cxn modelId="{897F38F5-CAC9-47C2-8054-7E9F2E3985F7}" type="presParOf" srcId="{A66AA611-DECA-41DB-90B1-1C9C1BC070F3}" destId="{0D605C1A-7DF2-46A8-B890-D48E4AF1D68A}" srcOrd="5" destOrd="0" presId="urn:microsoft.com/office/officeart/2005/8/layout/default"/>
    <dgm:cxn modelId="{4318510D-ECFA-4AB5-B0BC-01B1E8ABB222}" type="presParOf" srcId="{A66AA611-DECA-41DB-90B1-1C9C1BC070F3}" destId="{9CA2E051-4AA8-4A5A-AD54-CFF9BCEBB137}" srcOrd="6" destOrd="0" presId="urn:microsoft.com/office/officeart/2005/8/layout/default"/>
    <dgm:cxn modelId="{61ABBA17-8F55-4313-A484-1B2E29ABCE26}" type="presParOf" srcId="{A66AA611-DECA-41DB-90B1-1C9C1BC070F3}" destId="{0CCFC2AD-90B8-40BB-9026-D5DDBF48B575}" srcOrd="7" destOrd="0" presId="urn:microsoft.com/office/officeart/2005/8/layout/default"/>
    <dgm:cxn modelId="{B87F1986-0F0C-4305-9371-D21BA6422947}" type="presParOf" srcId="{A66AA611-DECA-41DB-90B1-1C9C1BC070F3}" destId="{EBD098C2-F159-452A-B43F-4D8E88AB1165}" srcOrd="8" destOrd="0" presId="urn:microsoft.com/office/officeart/2005/8/layout/default"/>
    <dgm:cxn modelId="{00064F9D-4684-44E0-B44C-B98D40D71D8B}" type="presParOf" srcId="{A66AA611-DECA-41DB-90B1-1C9C1BC070F3}" destId="{F1F1DBF4-1B3A-4D49-B97E-340BAB16E78D}" srcOrd="9" destOrd="0" presId="urn:microsoft.com/office/officeart/2005/8/layout/default"/>
    <dgm:cxn modelId="{928EBED4-9B2F-478D-A78E-A95A8987B916}" type="presParOf" srcId="{A66AA611-DECA-41DB-90B1-1C9C1BC070F3}" destId="{DA30D6E1-3218-4AFF-8554-960E1774F640}"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93258733-7D05-480F-BA6B-C78EA74F0217}"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AU"/>
        </a:p>
      </dgm:t>
    </dgm:pt>
    <dgm:pt modelId="{BEA74D7A-97CD-4D8C-B372-2201CC2B4849}">
      <dgm:prSet phldrT="[Text]" custT="1"/>
      <dgm:spPr>
        <a:solidFill>
          <a:srgbClr val="458DCF"/>
        </a:solidFill>
      </dgm:spPr>
      <dgm:t>
        <a:bodyPr/>
        <a:lstStyle/>
        <a:p>
          <a:pPr>
            <a:lnSpc>
              <a:spcPct val="114000"/>
            </a:lnSpc>
            <a:spcBef>
              <a:spcPts val="600"/>
            </a:spcBef>
            <a:spcAft>
              <a:spcPts val="600"/>
            </a:spcAft>
          </a:pPr>
          <a:r>
            <a:rPr lang="en-AU" sz="2000" b="0" dirty="0"/>
            <a:t>Regularly update files with new information. </a:t>
          </a:r>
        </a:p>
      </dgm:t>
    </dgm:pt>
    <dgm:pt modelId="{8F2BD157-F07D-48BE-83B7-E848914D7218}" type="parTrans" cxnId="{635E0232-CE66-4FEC-8119-DA16E2732BA6}">
      <dgm:prSet/>
      <dgm:spPr/>
      <dgm:t>
        <a:bodyPr/>
        <a:lstStyle/>
        <a:p>
          <a:pPr>
            <a:lnSpc>
              <a:spcPct val="114000"/>
            </a:lnSpc>
            <a:spcBef>
              <a:spcPts val="600"/>
            </a:spcBef>
            <a:spcAft>
              <a:spcPts val="600"/>
            </a:spcAft>
          </a:pPr>
          <a:endParaRPr lang="en-AU" sz="2000"/>
        </a:p>
      </dgm:t>
    </dgm:pt>
    <dgm:pt modelId="{FCD6D6FF-DFC4-49AF-876F-BE034E61B543}" type="sibTrans" cxnId="{635E0232-CE66-4FEC-8119-DA16E2732BA6}">
      <dgm:prSet/>
      <dgm:spPr/>
      <dgm:t>
        <a:bodyPr/>
        <a:lstStyle/>
        <a:p>
          <a:pPr>
            <a:lnSpc>
              <a:spcPct val="114000"/>
            </a:lnSpc>
            <a:spcBef>
              <a:spcPts val="600"/>
            </a:spcBef>
            <a:spcAft>
              <a:spcPts val="600"/>
            </a:spcAft>
          </a:pPr>
          <a:endParaRPr lang="en-AU" sz="2000"/>
        </a:p>
      </dgm:t>
    </dgm:pt>
    <dgm:pt modelId="{294EF10E-112C-4B32-974E-ACB9EEA5DA26}">
      <dgm:prSet phldrT="[Text]" custT="1"/>
      <dgm:spPr>
        <a:solidFill>
          <a:srgbClr val="3CBE99"/>
        </a:solidFill>
      </dgm:spPr>
      <dgm:t>
        <a:bodyPr/>
        <a:lstStyle/>
        <a:p>
          <a:pPr>
            <a:lnSpc>
              <a:spcPct val="114000"/>
            </a:lnSpc>
            <a:spcBef>
              <a:spcPts val="600"/>
            </a:spcBef>
            <a:spcAft>
              <a:spcPts val="600"/>
            </a:spcAft>
          </a:pPr>
          <a:r>
            <a:rPr lang="en-AU" sz="2000" b="0" dirty="0"/>
            <a:t>Have a timeline for review. </a:t>
          </a:r>
        </a:p>
      </dgm:t>
    </dgm:pt>
    <dgm:pt modelId="{AC30129A-E47B-43C3-A6F5-22E8A2AED565}" type="parTrans" cxnId="{40933C1C-E84D-4C67-960D-33C29D3E7CC9}">
      <dgm:prSet/>
      <dgm:spPr/>
      <dgm:t>
        <a:bodyPr/>
        <a:lstStyle/>
        <a:p>
          <a:pPr>
            <a:lnSpc>
              <a:spcPct val="114000"/>
            </a:lnSpc>
            <a:spcBef>
              <a:spcPts val="600"/>
            </a:spcBef>
            <a:spcAft>
              <a:spcPts val="600"/>
            </a:spcAft>
          </a:pPr>
          <a:endParaRPr lang="en-AU" sz="2000"/>
        </a:p>
      </dgm:t>
    </dgm:pt>
    <dgm:pt modelId="{B8BB8BA4-CF79-49C1-8CAE-464069B38C5D}" type="sibTrans" cxnId="{40933C1C-E84D-4C67-960D-33C29D3E7CC9}">
      <dgm:prSet/>
      <dgm:spPr/>
      <dgm:t>
        <a:bodyPr/>
        <a:lstStyle/>
        <a:p>
          <a:pPr>
            <a:lnSpc>
              <a:spcPct val="114000"/>
            </a:lnSpc>
            <a:spcBef>
              <a:spcPts val="600"/>
            </a:spcBef>
            <a:spcAft>
              <a:spcPts val="600"/>
            </a:spcAft>
          </a:pPr>
          <a:endParaRPr lang="en-AU" sz="2000"/>
        </a:p>
      </dgm:t>
    </dgm:pt>
    <dgm:pt modelId="{7EEA8163-D69C-4A3C-A40F-9111AD5AEE8A}">
      <dgm:prSet phldrT="[Text]" custT="1"/>
      <dgm:spPr/>
      <dgm:t>
        <a:bodyPr/>
        <a:lstStyle/>
        <a:p>
          <a:pPr>
            <a:lnSpc>
              <a:spcPct val="114000"/>
            </a:lnSpc>
            <a:spcBef>
              <a:spcPts val="600"/>
            </a:spcBef>
            <a:spcAft>
              <a:spcPts val="600"/>
            </a:spcAft>
          </a:pPr>
          <a:r>
            <a:rPr lang="en-AU" sz="2000" b="0" dirty="0"/>
            <a:t>Have a process of documentation control. </a:t>
          </a:r>
        </a:p>
      </dgm:t>
    </dgm:pt>
    <dgm:pt modelId="{A4371EE0-6387-400F-B9CC-8E11C087ECF2}" type="parTrans" cxnId="{69F5FAC7-14C6-41E2-AFF9-4B40A3C36E1D}">
      <dgm:prSet/>
      <dgm:spPr/>
      <dgm:t>
        <a:bodyPr/>
        <a:lstStyle/>
        <a:p>
          <a:pPr>
            <a:lnSpc>
              <a:spcPct val="114000"/>
            </a:lnSpc>
            <a:spcBef>
              <a:spcPts val="600"/>
            </a:spcBef>
            <a:spcAft>
              <a:spcPts val="600"/>
            </a:spcAft>
          </a:pPr>
          <a:endParaRPr lang="en-AU" sz="2000"/>
        </a:p>
      </dgm:t>
    </dgm:pt>
    <dgm:pt modelId="{5E1EB1CC-0AEE-4D64-B3E3-876A3021C3A9}" type="sibTrans" cxnId="{69F5FAC7-14C6-41E2-AFF9-4B40A3C36E1D}">
      <dgm:prSet/>
      <dgm:spPr/>
      <dgm:t>
        <a:bodyPr/>
        <a:lstStyle/>
        <a:p>
          <a:pPr>
            <a:lnSpc>
              <a:spcPct val="114000"/>
            </a:lnSpc>
            <a:spcBef>
              <a:spcPts val="600"/>
            </a:spcBef>
            <a:spcAft>
              <a:spcPts val="600"/>
            </a:spcAft>
          </a:pPr>
          <a:endParaRPr lang="en-AU" sz="2000"/>
        </a:p>
      </dgm:t>
    </dgm:pt>
    <dgm:pt modelId="{A67E81A3-E3FD-4C7E-929D-5008B49CA940}" type="pres">
      <dgm:prSet presAssocID="{93258733-7D05-480F-BA6B-C78EA74F0217}" presName="Name0" presStyleCnt="0">
        <dgm:presLayoutVars>
          <dgm:chMax val="7"/>
          <dgm:chPref val="7"/>
          <dgm:dir/>
        </dgm:presLayoutVars>
      </dgm:prSet>
      <dgm:spPr/>
      <dgm:t>
        <a:bodyPr/>
        <a:lstStyle/>
        <a:p>
          <a:endParaRPr lang="en-US"/>
        </a:p>
      </dgm:t>
    </dgm:pt>
    <dgm:pt modelId="{1153359E-5171-473E-B687-2CB5F6EB0036}" type="pres">
      <dgm:prSet presAssocID="{93258733-7D05-480F-BA6B-C78EA74F0217}" presName="Name1" presStyleCnt="0"/>
      <dgm:spPr/>
    </dgm:pt>
    <dgm:pt modelId="{1B772201-D397-4D50-AB97-3EB3CE9793F5}" type="pres">
      <dgm:prSet presAssocID="{93258733-7D05-480F-BA6B-C78EA74F0217}" presName="cycle" presStyleCnt="0"/>
      <dgm:spPr/>
    </dgm:pt>
    <dgm:pt modelId="{C7D16459-1E4F-43A4-AB5E-BB22888273BE}" type="pres">
      <dgm:prSet presAssocID="{93258733-7D05-480F-BA6B-C78EA74F0217}" presName="srcNode" presStyleLbl="node1" presStyleIdx="0" presStyleCnt="3"/>
      <dgm:spPr/>
    </dgm:pt>
    <dgm:pt modelId="{8B511EAE-91EA-4395-A679-96586385AB20}" type="pres">
      <dgm:prSet presAssocID="{93258733-7D05-480F-BA6B-C78EA74F0217}" presName="conn" presStyleLbl="parChTrans1D2" presStyleIdx="0" presStyleCnt="1"/>
      <dgm:spPr/>
      <dgm:t>
        <a:bodyPr/>
        <a:lstStyle/>
        <a:p>
          <a:endParaRPr lang="en-US"/>
        </a:p>
      </dgm:t>
    </dgm:pt>
    <dgm:pt modelId="{6051E274-BE0C-457F-94F7-76FEBEB2949E}" type="pres">
      <dgm:prSet presAssocID="{93258733-7D05-480F-BA6B-C78EA74F0217}" presName="extraNode" presStyleLbl="node1" presStyleIdx="0" presStyleCnt="3"/>
      <dgm:spPr/>
    </dgm:pt>
    <dgm:pt modelId="{C884158C-1149-4F45-9045-526ECC3039D1}" type="pres">
      <dgm:prSet presAssocID="{93258733-7D05-480F-BA6B-C78EA74F0217}" presName="dstNode" presStyleLbl="node1" presStyleIdx="0" presStyleCnt="3"/>
      <dgm:spPr/>
    </dgm:pt>
    <dgm:pt modelId="{BBE4B597-2013-4A6B-BE70-0B08DF0BACEA}" type="pres">
      <dgm:prSet presAssocID="{BEA74D7A-97CD-4D8C-B372-2201CC2B4849}" presName="text_1" presStyleLbl="node1" presStyleIdx="0" presStyleCnt="3">
        <dgm:presLayoutVars>
          <dgm:bulletEnabled val="1"/>
        </dgm:presLayoutVars>
      </dgm:prSet>
      <dgm:spPr/>
      <dgm:t>
        <a:bodyPr/>
        <a:lstStyle/>
        <a:p>
          <a:endParaRPr lang="en-US"/>
        </a:p>
      </dgm:t>
    </dgm:pt>
    <dgm:pt modelId="{055CD366-40A3-4BF5-A5DB-79A900F54AB3}" type="pres">
      <dgm:prSet presAssocID="{BEA74D7A-97CD-4D8C-B372-2201CC2B4849}" presName="accent_1" presStyleCnt="0"/>
      <dgm:spPr/>
    </dgm:pt>
    <dgm:pt modelId="{9B3A7780-7B2B-4A25-BCB4-0ADC3BE897D9}" type="pres">
      <dgm:prSet presAssocID="{BEA74D7A-97CD-4D8C-B372-2201CC2B4849}" presName="accentRepeatNode" presStyleLbl="solidFgAcc1" presStyleIdx="0" presStyleCnt="3"/>
      <dgm:spPr/>
    </dgm:pt>
    <dgm:pt modelId="{1E79F1E6-F525-4DE6-96F4-6EDCF086299E}" type="pres">
      <dgm:prSet presAssocID="{294EF10E-112C-4B32-974E-ACB9EEA5DA26}" presName="text_2" presStyleLbl="node1" presStyleIdx="1" presStyleCnt="3">
        <dgm:presLayoutVars>
          <dgm:bulletEnabled val="1"/>
        </dgm:presLayoutVars>
      </dgm:prSet>
      <dgm:spPr/>
      <dgm:t>
        <a:bodyPr/>
        <a:lstStyle/>
        <a:p>
          <a:endParaRPr lang="en-US"/>
        </a:p>
      </dgm:t>
    </dgm:pt>
    <dgm:pt modelId="{87098D73-D847-4378-ABDE-E3C655416E05}" type="pres">
      <dgm:prSet presAssocID="{294EF10E-112C-4B32-974E-ACB9EEA5DA26}" presName="accent_2" presStyleCnt="0"/>
      <dgm:spPr/>
    </dgm:pt>
    <dgm:pt modelId="{C1182236-1D0A-4778-8C80-210949A7E513}" type="pres">
      <dgm:prSet presAssocID="{294EF10E-112C-4B32-974E-ACB9EEA5DA26}" presName="accentRepeatNode" presStyleLbl="solidFgAcc1" presStyleIdx="1" presStyleCnt="3"/>
      <dgm:spPr/>
    </dgm:pt>
    <dgm:pt modelId="{6656924F-3194-4CC1-AEA4-58AA1223ECEA}" type="pres">
      <dgm:prSet presAssocID="{7EEA8163-D69C-4A3C-A40F-9111AD5AEE8A}" presName="text_3" presStyleLbl="node1" presStyleIdx="2" presStyleCnt="3">
        <dgm:presLayoutVars>
          <dgm:bulletEnabled val="1"/>
        </dgm:presLayoutVars>
      </dgm:prSet>
      <dgm:spPr/>
      <dgm:t>
        <a:bodyPr/>
        <a:lstStyle/>
        <a:p>
          <a:endParaRPr lang="en-US"/>
        </a:p>
      </dgm:t>
    </dgm:pt>
    <dgm:pt modelId="{854F3F80-3911-4234-9997-CD58A528CA85}" type="pres">
      <dgm:prSet presAssocID="{7EEA8163-D69C-4A3C-A40F-9111AD5AEE8A}" presName="accent_3" presStyleCnt="0"/>
      <dgm:spPr/>
    </dgm:pt>
    <dgm:pt modelId="{920FB294-946B-4AA9-BA30-1B15083A575A}" type="pres">
      <dgm:prSet presAssocID="{7EEA8163-D69C-4A3C-A40F-9111AD5AEE8A}" presName="accentRepeatNode" presStyleLbl="solidFgAcc1" presStyleIdx="2" presStyleCnt="3"/>
      <dgm:spPr/>
    </dgm:pt>
  </dgm:ptLst>
  <dgm:cxnLst>
    <dgm:cxn modelId="{69F5FAC7-14C6-41E2-AFF9-4B40A3C36E1D}" srcId="{93258733-7D05-480F-BA6B-C78EA74F0217}" destId="{7EEA8163-D69C-4A3C-A40F-9111AD5AEE8A}" srcOrd="2" destOrd="0" parTransId="{A4371EE0-6387-400F-B9CC-8E11C087ECF2}" sibTransId="{5E1EB1CC-0AEE-4D64-B3E3-876A3021C3A9}"/>
    <dgm:cxn modelId="{2725ACDB-219A-4097-A0F7-4F63D5A5B711}" type="presOf" srcId="{FCD6D6FF-DFC4-49AF-876F-BE034E61B543}" destId="{8B511EAE-91EA-4395-A679-96586385AB20}" srcOrd="0" destOrd="0" presId="urn:microsoft.com/office/officeart/2008/layout/VerticalCurvedList"/>
    <dgm:cxn modelId="{3BF3E237-97B4-4905-896D-83A2BFFF6984}" type="presOf" srcId="{BEA74D7A-97CD-4D8C-B372-2201CC2B4849}" destId="{BBE4B597-2013-4A6B-BE70-0B08DF0BACEA}" srcOrd="0" destOrd="0" presId="urn:microsoft.com/office/officeart/2008/layout/VerticalCurvedList"/>
    <dgm:cxn modelId="{635E0232-CE66-4FEC-8119-DA16E2732BA6}" srcId="{93258733-7D05-480F-BA6B-C78EA74F0217}" destId="{BEA74D7A-97CD-4D8C-B372-2201CC2B4849}" srcOrd="0" destOrd="0" parTransId="{8F2BD157-F07D-48BE-83B7-E848914D7218}" sibTransId="{FCD6D6FF-DFC4-49AF-876F-BE034E61B543}"/>
    <dgm:cxn modelId="{40933C1C-E84D-4C67-960D-33C29D3E7CC9}" srcId="{93258733-7D05-480F-BA6B-C78EA74F0217}" destId="{294EF10E-112C-4B32-974E-ACB9EEA5DA26}" srcOrd="1" destOrd="0" parTransId="{AC30129A-E47B-43C3-A6F5-22E8A2AED565}" sibTransId="{B8BB8BA4-CF79-49C1-8CAE-464069B38C5D}"/>
    <dgm:cxn modelId="{F9968492-6265-4726-8D93-990BCA68DFF9}" type="presOf" srcId="{294EF10E-112C-4B32-974E-ACB9EEA5DA26}" destId="{1E79F1E6-F525-4DE6-96F4-6EDCF086299E}" srcOrd="0" destOrd="0" presId="urn:microsoft.com/office/officeart/2008/layout/VerticalCurvedList"/>
    <dgm:cxn modelId="{CB5C33C1-C449-4FA1-8DEE-38F6289940B8}" type="presOf" srcId="{93258733-7D05-480F-BA6B-C78EA74F0217}" destId="{A67E81A3-E3FD-4C7E-929D-5008B49CA940}" srcOrd="0" destOrd="0" presId="urn:microsoft.com/office/officeart/2008/layout/VerticalCurvedList"/>
    <dgm:cxn modelId="{65075150-E66A-4EE8-A417-F3D2966B12AD}" type="presOf" srcId="{7EEA8163-D69C-4A3C-A40F-9111AD5AEE8A}" destId="{6656924F-3194-4CC1-AEA4-58AA1223ECEA}" srcOrd="0" destOrd="0" presId="urn:microsoft.com/office/officeart/2008/layout/VerticalCurvedList"/>
    <dgm:cxn modelId="{17DB545C-6807-4CCF-ADD2-EADDD0044562}" type="presParOf" srcId="{A67E81A3-E3FD-4C7E-929D-5008B49CA940}" destId="{1153359E-5171-473E-B687-2CB5F6EB0036}" srcOrd="0" destOrd="0" presId="urn:microsoft.com/office/officeart/2008/layout/VerticalCurvedList"/>
    <dgm:cxn modelId="{F008827A-5B15-4DFC-B6D8-54D8872168D0}" type="presParOf" srcId="{1153359E-5171-473E-B687-2CB5F6EB0036}" destId="{1B772201-D397-4D50-AB97-3EB3CE9793F5}" srcOrd="0" destOrd="0" presId="urn:microsoft.com/office/officeart/2008/layout/VerticalCurvedList"/>
    <dgm:cxn modelId="{10F7A69C-7CE3-4144-9A0F-EA4821152327}" type="presParOf" srcId="{1B772201-D397-4D50-AB97-3EB3CE9793F5}" destId="{C7D16459-1E4F-43A4-AB5E-BB22888273BE}" srcOrd="0" destOrd="0" presId="urn:microsoft.com/office/officeart/2008/layout/VerticalCurvedList"/>
    <dgm:cxn modelId="{4F6044D8-5EA4-45FD-BDBA-3B777BDCFA91}" type="presParOf" srcId="{1B772201-D397-4D50-AB97-3EB3CE9793F5}" destId="{8B511EAE-91EA-4395-A679-96586385AB20}" srcOrd="1" destOrd="0" presId="urn:microsoft.com/office/officeart/2008/layout/VerticalCurvedList"/>
    <dgm:cxn modelId="{5C87C7DD-618E-454B-BAF1-DD6F58A19410}" type="presParOf" srcId="{1B772201-D397-4D50-AB97-3EB3CE9793F5}" destId="{6051E274-BE0C-457F-94F7-76FEBEB2949E}" srcOrd="2" destOrd="0" presId="urn:microsoft.com/office/officeart/2008/layout/VerticalCurvedList"/>
    <dgm:cxn modelId="{E347A326-1D15-4479-8404-D12E310C1C34}" type="presParOf" srcId="{1B772201-D397-4D50-AB97-3EB3CE9793F5}" destId="{C884158C-1149-4F45-9045-526ECC3039D1}" srcOrd="3" destOrd="0" presId="urn:microsoft.com/office/officeart/2008/layout/VerticalCurvedList"/>
    <dgm:cxn modelId="{71A7CC94-74CC-434B-8380-C1D2735D33B1}" type="presParOf" srcId="{1153359E-5171-473E-B687-2CB5F6EB0036}" destId="{BBE4B597-2013-4A6B-BE70-0B08DF0BACEA}" srcOrd="1" destOrd="0" presId="urn:microsoft.com/office/officeart/2008/layout/VerticalCurvedList"/>
    <dgm:cxn modelId="{4AF4260F-B2D3-4ABD-B439-049C738CF6CD}" type="presParOf" srcId="{1153359E-5171-473E-B687-2CB5F6EB0036}" destId="{055CD366-40A3-4BF5-A5DB-79A900F54AB3}" srcOrd="2" destOrd="0" presId="urn:microsoft.com/office/officeart/2008/layout/VerticalCurvedList"/>
    <dgm:cxn modelId="{912B97EA-628F-4813-A422-DC2CFF6C063A}" type="presParOf" srcId="{055CD366-40A3-4BF5-A5DB-79A900F54AB3}" destId="{9B3A7780-7B2B-4A25-BCB4-0ADC3BE897D9}" srcOrd="0" destOrd="0" presId="urn:microsoft.com/office/officeart/2008/layout/VerticalCurvedList"/>
    <dgm:cxn modelId="{0E2C68D3-9AB7-4D80-B635-E99982934CD1}" type="presParOf" srcId="{1153359E-5171-473E-B687-2CB5F6EB0036}" destId="{1E79F1E6-F525-4DE6-96F4-6EDCF086299E}" srcOrd="3" destOrd="0" presId="urn:microsoft.com/office/officeart/2008/layout/VerticalCurvedList"/>
    <dgm:cxn modelId="{1447D018-C4CE-4E37-9ABD-6857C0787597}" type="presParOf" srcId="{1153359E-5171-473E-B687-2CB5F6EB0036}" destId="{87098D73-D847-4378-ABDE-E3C655416E05}" srcOrd="4" destOrd="0" presId="urn:microsoft.com/office/officeart/2008/layout/VerticalCurvedList"/>
    <dgm:cxn modelId="{F7D80DA0-47F3-4D54-A4F9-EFB9E09DEBC2}" type="presParOf" srcId="{87098D73-D847-4378-ABDE-E3C655416E05}" destId="{C1182236-1D0A-4778-8C80-210949A7E513}" srcOrd="0" destOrd="0" presId="urn:microsoft.com/office/officeart/2008/layout/VerticalCurvedList"/>
    <dgm:cxn modelId="{C36ADB11-051E-416A-914A-6BA4CE9F99C7}" type="presParOf" srcId="{1153359E-5171-473E-B687-2CB5F6EB0036}" destId="{6656924F-3194-4CC1-AEA4-58AA1223ECEA}" srcOrd="5" destOrd="0" presId="urn:microsoft.com/office/officeart/2008/layout/VerticalCurvedList"/>
    <dgm:cxn modelId="{C92ECA45-DC03-43E8-A9D4-8455A48B0A73}" type="presParOf" srcId="{1153359E-5171-473E-B687-2CB5F6EB0036}" destId="{854F3F80-3911-4234-9997-CD58A528CA85}" srcOrd="6" destOrd="0" presId="urn:microsoft.com/office/officeart/2008/layout/VerticalCurvedList"/>
    <dgm:cxn modelId="{3C39EACA-130F-43D4-B5A1-5268399D9842}" type="presParOf" srcId="{854F3F80-3911-4234-9997-CD58A528CA85}" destId="{920FB294-946B-4AA9-BA30-1B15083A575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CD42CC5-35AA-3540-8A98-7B3AFD4DE18A}" type="doc">
      <dgm:prSet loTypeId="urn:microsoft.com/office/officeart/2005/8/layout/default" loCatId="" qsTypeId="urn:microsoft.com/office/officeart/2005/8/quickstyle/simple1" qsCatId="simple" csTypeId="urn:microsoft.com/office/officeart/2005/8/colors/colorful5" csCatId="colorful" phldr="1"/>
      <dgm:spPr/>
      <dgm:t>
        <a:bodyPr/>
        <a:lstStyle/>
        <a:p>
          <a:endParaRPr lang="en-US"/>
        </a:p>
      </dgm:t>
    </dgm:pt>
    <dgm:pt modelId="{3F53B831-ADFE-584B-B9FF-B645AD87C58F}">
      <dgm:prSet custT="1"/>
      <dgm:spPr>
        <a:xfrm>
          <a:off x="1963" y="96036"/>
          <a:ext cx="1063120" cy="637872"/>
        </a:xfrm>
        <a:prstGeom prst="rect">
          <a:avLst/>
        </a:prstGeom>
        <a:solidFill>
          <a:srgbClr val="5B9BD5">
            <a:hueOff val="0"/>
            <a:satOff val="0"/>
            <a:lumOff val="0"/>
            <a:alphaOff val="0"/>
          </a:srgbClr>
        </a:solidFill>
        <a:ln w="12700" cap="flat" cmpd="sng" algn="ctr">
          <a:solidFill>
            <a:srgbClr val="458DCF"/>
          </a:solidFill>
          <a:prstDash val="solid"/>
          <a:miter lim="800000"/>
        </a:ln>
        <a:effectLst/>
      </dgm:spPr>
      <dgm:t>
        <a:bodyPr/>
        <a:lstStyle/>
        <a:p>
          <a:pPr>
            <a:lnSpc>
              <a:spcPct val="114000"/>
            </a:lnSpc>
            <a:spcBef>
              <a:spcPts val="600"/>
            </a:spcBef>
            <a:spcAft>
              <a:spcPts val="600"/>
            </a:spcAft>
            <a:buNone/>
          </a:pPr>
          <a:r>
            <a:rPr lang="en-AU" sz="2000" dirty="0">
              <a:solidFill>
                <a:sysClr val="window" lastClr="FFFFFF"/>
              </a:solidFill>
              <a:latin typeface="Calibri" panose="020F0502020204030204"/>
              <a:ea typeface="+mn-ea"/>
              <a:cs typeface="+mn-cs"/>
            </a:rPr>
            <a:t>Background</a:t>
          </a:r>
          <a:endParaRPr lang="en-PH" sz="2000" b="0" dirty="0">
            <a:solidFill>
              <a:sysClr val="window" lastClr="FFFFFF"/>
            </a:solidFill>
            <a:latin typeface="Calibri" panose="020F0502020204030204"/>
            <a:ea typeface="+mn-ea"/>
            <a:cs typeface="+mn-cs"/>
          </a:endParaRPr>
        </a:p>
      </dgm:t>
    </dgm:pt>
    <dgm:pt modelId="{5516D29C-13B1-0A4D-AB17-030409D72C3B}" type="parTrans" cxnId="{44D698E1-D313-7C4C-A1C5-B58CEFBFF9C5}">
      <dgm:prSet/>
      <dgm:spPr/>
      <dgm:t>
        <a:bodyPr/>
        <a:lstStyle/>
        <a:p>
          <a:endParaRPr lang="en-US" b="0"/>
        </a:p>
      </dgm:t>
    </dgm:pt>
    <dgm:pt modelId="{AF585789-0925-6942-918F-035146E014B7}" type="sibTrans" cxnId="{44D698E1-D313-7C4C-A1C5-B58CEFBFF9C5}">
      <dgm:prSet/>
      <dgm:spPr/>
      <dgm:t>
        <a:bodyPr/>
        <a:lstStyle/>
        <a:p>
          <a:endParaRPr lang="en-US" b="0"/>
        </a:p>
      </dgm:t>
    </dgm:pt>
    <dgm:pt modelId="{F07167C3-7569-A248-B00F-8FCE4BDD2E6C}">
      <dgm:prSet custT="1"/>
      <dgm:spPr>
        <a:xfrm>
          <a:off x="1171396" y="96036"/>
          <a:ext cx="1063120" cy="637872"/>
        </a:xfrm>
        <a:prstGeom prst="rect">
          <a:avLst/>
        </a:prstGeom>
        <a:solidFill>
          <a:srgbClr val="42BDCA"/>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Font typeface="Wingdings" pitchFamily="2" charset="2"/>
            <a:buNone/>
          </a:pPr>
          <a:r>
            <a:rPr lang="en-AU" sz="2000" dirty="0">
              <a:solidFill>
                <a:sysClr val="window" lastClr="FFFFFF"/>
              </a:solidFill>
              <a:latin typeface="Calibri" panose="020F0502020204030204"/>
              <a:ea typeface="+mn-ea"/>
              <a:cs typeface="+mn-cs"/>
            </a:rPr>
            <a:t>Preferences</a:t>
          </a:r>
          <a:endParaRPr lang="en-PH" sz="2000" dirty="0">
            <a:solidFill>
              <a:sysClr val="window" lastClr="FFFFFF"/>
            </a:solidFill>
            <a:latin typeface="Calibri" panose="020F0502020204030204"/>
            <a:ea typeface="+mn-ea"/>
            <a:cs typeface="+mn-cs"/>
          </a:endParaRPr>
        </a:p>
      </dgm:t>
    </dgm:pt>
    <dgm:pt modelId="{FA90D268-F4A8-6E4B-B27C-0EB7217AC5E1}" type="parTrans" cxnId="{DC9DFEAC-6E18-AD46-8A7F-5872015C7F03}">
      <dgm:prSet/>
      <dgm:spPr/>
      <dgm:t>
        <a:bodyPr/>
        <a:lstStyle/>
        <a:p>
          <a:endParaRPr lang="en-US"/>
        </a:p>
      </dgm:t>
    </dgm:pt>
    <dgm:pt modelId="{63C5374D-095E-3F41-B9C3-542D67DE50BF}" type="sibTrans" cxnId="{DC9DFEAC-6E18-AD46-8A7F-5872015C7F03}">
      <dgm:prSet/>
      <dgm:spPr/>
      <dgm:t>
        <a:bodyPr/>
        <a:lstStyle/>
        <a:p>
          <a:endParaRPr lang="en-US"/>
        </a:p>
      </dgm:t>
    </dgm:pt>
    <dgm:pt modelId="{49FC4D17-F5CA-0447-A15B-95AFF8999E72}">
      <dgm:prSet custT="1"/>
      <dgm:spPr>
        <a:xfrm>
          <a:off x="2340829" y="96036"/>
          <a:ext cx="1063120" cy="637872"/>
        </a:xfrm>
        <a:prstGeom prst="rect">
          <a:avLst/>
        </a:prstGeom>
        <a:solidFill>
          <a:srgbClr val="3CBE99"/>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Font typeface="Wingdings" pitchFamily="2" charset="2"/>
            <a:buNone/>
          </a:pPr>
          <a:r>
            <a:rPr lang="en-AU" sz="2000" dirty="0">
              <a:solidFill>
                <a:sysClr val="window" lastClr="FFFFFF"/>
              </a:solidFill>
              <a:latin typeface="Calibri" panose="020F0502020204030204"/>
              <a:ea typeface="+mn-ea"/>
              <a:cs typeface="+mn-cs"/>
            </a:rPr>
            <a:t>Lifestyle</a:t>
          </a:r>
          <a:endParaRPr lang="en-PH" sz="2000" dirty="0">
            <a:solidFill>
              <a:sysClr val="window" lastClr="FFFFFF"/>
            </a:solidFill>
            <a:latin typeface="Calibri" panose="020F0502020204030204"/>
            <a:ea typeface="+mn-ea"/>
            <a:cs typeface="+mn-cs"/>
          </a:endParaRPr>
        </a:p>
      </dgm:t>
    </dgm:pt>
    <dgm:pt modelId="{B9601562-0E39-7643-A8FE-EADAB820A71C}" type="parTrans" cxnId="{6B9F8329-AAD8-6A45-A5F1-9157E93C9075}">
      <dgm:prSet/>
      <dgm:spPr/>
      <dgm:t>
        <a:bodyPr/>
        <a:lstStyle/>
        <a:p>
          <a:endParaRPr lang="en-US"/>
        </a:p>
      </dgm:t>
    </dgm:pt>
    <dgm:pt modelId="{E49B3C9B-EE88-7A4C-8075-838EDAA8EC02}" type="sibTrans" cxnId="{6B9F8329-AAD8-6A45-A5F1-9157E93C9075}">
      <dgm:prSet/>
      <dgm:spPr/>
      <dgm:t>
        <a:bodyPr/>
        <a:lstStyle/>
        <a:p>
          <a:endParaRPr lang="en-US"/>
        </a:p>
      </dgm:t>
    </dgm:pt>
    <dgm:pt modelId="{7E84C0C1-C96A-A446-B179-C0CB58B4460F}">
      <dgm:prSet custT="1"/>
      <dgm:spPr>
        <a:xfrm>
          <a:off x="3510261" y="96036"/>
          <a:ext cx="1063120" cy="637872"/>
        </a:xfrm>
        <a:prstGeom prst="rect">
          <a:avLst/>
        </a:prstGeom>
        <a:solidFill>
          <a:srgbClr val="5B9BD5">
            <a:hueOff val="-5068907"/>
            <a:satOff val="-13064"/>
            <a:lumOff val="-8824"/>
            <a:alphaOff val="0"/>
          </a:srgbClr>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Font typeface="Wingdings" pitchFamily="2" charset="2"/>
            <a:buNone/>
          </a:pPr>
          <a:r>
            <a:rPr lang="en-AU" sz="2000" dirty="0">
              <a:solidFill>
                <a:sysClr val="window" lastClr="FFFFFF"/>
              </a:solidFill>
              <a:latin typeface="Calibri" panose="020F0502020204030204"/>
              <a:ea typeface="+mn-ea"/>
              <a:cs typeface="+mn-cs"/>
            </a:rPr>
            <a:t>Associations</a:t>
          </a:r>
          <a:endParaRPr lang="en-PH" sz="2000" dirty="0">
            <a:solidFill>
              <a:sysClr val="window" lastClr="FFFFFF"/>
            </a:solidFill>
            <a:latin typeface="Calibri" panose="020F0502020204030204"/>
            <a:ea typeface="+mn-ea"/>
            <a:cs typeface="+mn-cs"/>
          </a:endParaRPr>
        </a:p>
      </dgm:t>
    </dgm:pt>
    <dgm:pt modelId="{44CC4450-5E99-E84E-9623-3E673F5B356D}" type="parTrans" cxnId="{F15E237F-6904-5946-B0BF-167A563C5723}">
      <dgm:prSet/>
      <dgm:spPr/>
      <dgm:t>
        <a:bodyPr/>
        <a:lstStyle/>
        <a:p>
          <a:endParaRPr lang="en-US"/>
        </a:p>
      </dgm:t>
    </dgm:pt>
    <dgm:pt modelId="{D96B0203-BAD5-DA47-A5CE-DD6C5093613F}" type="sibTrans" cxnId="{F15E237F-6904-5946-B0BF-167A563C5723}">
      <dgm:prSet/>
      <dgm:spPr/>
      <dgm:t>
        <a:bodyPr/>
        <a:lstStyle/>
        <a:p>
          <a:endParaRPr lang="en-US"/>
        </a:p>
      </dgm:t>
    </dgm:pt>
    <dgm:pt modelId="{87237806-700D-E545-AAB3-F0CF76CBEF60}">
      <dgm:prSet custT="1"/>
      <dgm:spPr>
        <a:xfrm>
          <a:off x="4679694" y="96036"/>
          <a:ext cx="1063120" cy="637872"/>
        </a:xfrm>
        <a:prstGeom prst="rect">
          <a:avLst/>
        </a:prstGeom>
        <a:solidFill>
          <a:srgbClr val="5B9BD5">
            <a:hueOff val="-6758543"/>
            <a:satOff val="-17419"/>
            <a:lumOff val="-11765"/>
            <a:alphaOff val="0"/>
          </a:srgbClr>
        </a:solidFill>
        <a:ln w="12700" cap="flat" cmpd="sng" algn="ctr">
          <a:solidFill>
            <a:sysClr val="window" lastClr="FFFFFF">
              <a:hueOff val="0"/>
              <a:satOff val="0"/>
              <a:lumOff val="0"/>
              <a:alphaOff val="0"/>
            </a:sysClr>
          </a:solidFill>
          <a:prstDash val="solid"/>
          <a:miter lim="800000"/>
        </a:ln>
        <a:effectLst/>
      </dgm:spPr>
      <dgm:t>
        <a:bodyPr/>
        <a:lstStyle/>
        <a:p>
          <a:pPr>
            <a:lnSpc>
              <a:spcPct val="114000"/>
            </a:lnSpc>
            <a:spcBef>
              <a:spcPts val="600"/>
            </a:spcBef>
            <a:spcAft>
              <a:spcPts val="600"/>
            </a:spcAft>
            <a:buFont typeface="Wingdings" pitchFamily="2" charset="2"/>
            <a:buNone/>
          </a:pPr>
          <a:r>
            <a:rPr lang="en-AU" sz="2000" dirty="0">
              <a:solidFill>
                <a:sysClr val="window" lastClr="FFFFFF"/>
              </a:solidFill>
              <a:latin typeface="Calibri" panose="020F0502020204030204"/>
              <a:ea typeface="+mn-ea"/>
              <a:cs typeface="+mn-cs"/>
            </a:rPr>
            <a:t>Beliefs</a:t>
          </a:r>
          <a:endParaRPr lang="en-PH" sz="1800" dirty="0">
            <a:solidFill>
              <a:sysClr val="window" lastClr="FFFFFF"/>
            </a:solidFill>
            <a:latin typeface="Calibri" panose="020F0502020204030204"/>
            <a:ea typeface="+mn-ea"/>
            <a:cs typeface="+mn-cs"/>
          </a:endParaRPr>
        </a:p>
      </dgm:t>
    </dgm:pt>
    <dgm:pt modelId="{40DD0EA7-3D70-7745-90B9-2FDD78D7E7CC}" type="parTrans" cxnId="{2C833D83-0E34-4443-8A6C-E0D8C0ADB869}">
      <dgm:prSet/>
      <dgm:spPr/>
      <dgm:t>
        <a:bodyPr/>
        <a:lstStyle/>
        <a:p>
          <a:endParaRPr lang="en-US"/>
        </a:p>
      </dgm:t>
    </dgm:pt>
    <dgm:pt modelId="{C4FA655C-EA2D-1349-91D4-A3EDA4AB3B30}" type="sibTrans" cxnId="{2C833D83-0E34-4443-8A6C-E0D8C0ADB869}">
      <dgm:prSet/>
      <dgm:spPr/>
      <dgm:t>
        <a:bodyPr/>
        <a:lstStyle/>
        <a:p>
          <a:endParaRPr lang="en-US"/>
        </a:p>
      </dgm:t>
    </dgm:pt>
    <dgm:pt modelId="{55F6CD32-726A-D84E-8039-1FB13804C121}" type="pres">
      <dgm:prSet presAssocID="{ACD42CC5-35AA-3540-8A98-7B3AFD4DE18A}" presName="diagram" presStyleCnt="0">
        <dgm:presLayoutVars>
          <dgm:dir/>
          <dgm:resizeHandles val="exact"/>
        </dgm:presLayoutVars>
      </dgm:prSet>
      <dgm:spPr/>
      <dgm:t>
        <a:bodyPr/>
        <a:lstStyle/>
        <a:p>
          <a:endParaRPr lang="en-US"/>
        </a:p>
      </dgm:t>
    </dgm:pt>
    <dgm:pt modelId="{55C210EC-5D40-FD4B-9D55-C45C4DA62C03}" type="pres">
      <dgm:prSet presAssocID="{3F53B831-ADFE-584B-B9FF-B645AD87C58F}" presName="node" presStyleLbl="node1" presStyleIdx="0" presStyleCnt="5">
        <dgm:presLayoutVars>
          <dgm:bulletEnabled val="1"/>
        </dgm:presLayoutVars>
      </dgm:prSet>
      <dgm:spPr>
        <a:prstGeom prst="round2SameRect">
          <a:avLst/>
        </a:prstGeom>
      </dgm:spPr>
      <dgm:t>
        <a:bodyPr/>
        <a:lstStyle/>
        <a:p>
          <a:endParaRPr lang="en-US"/>
        </a:p>
      </dgm:t>
    </dgm:pt>
    <dgm:pt modelId="{75ECDDA3-2A32-8341-8DBD-D8C750B2BF06}" type="pres">
      <dgm:prSet presAssocID="{AF585789-0925-6942-918F-035146E014B7}" presName="sibTrans" presStyleCnt="0"/>
      <dgm:spPr/>
    </dgm:pt>
    <dgm:pt modelId="{2902ACDA-D61E-C64D-B1D7-C1E27431F0CE}" type="pres">
      <dgm:prSet presAssocID="{F07167C3-7569-A248-B00F-8FCE4BDD2E6C}" presName="node" presStyleLbl="node1" presStyleIdx="1" presStyleCnt="5">
        <dgm:presLayoutVars>
          <dgm:bulletEnabled val="1"/>
        </dgm:presLayoutVars>
      </dgm:prSet>
      <dgm:spPr>
        <a:prstGeom prst="round2SameRect">
          <a:avLst/>
        </a:prstGeom>
      </dgm:spPr>
      <dgm:t>
        <a:bodyPr/>
        <a:lstStyle/>
        <a:p>
          <a:endParaRPr lang="en-US"/>
        </a:p>
      </dgm:t>
    </dgm:pt>
    <dgm:pt modelId="{2DC392E5-1765-E446-9AB7-7C7C1B3590FD}" type="pres">
      <dgm:prSet presAssocID="{63C5374D-095E-3F41-B9C3-542D67DE50BF}" presName="sibTrans" presStyleCnt="0"/>
      <dgm:spPr/>
    </dgm:pt>
    <dgm:pt modelId="{8D532AEE-7C09-3840-91B1-007290831E14}" type="pres">
      <dgm:prSet presAssocID="{49FC4D17-F5CA-0447-A15B-95AFF8999E72}" presName="node" presStyleLbl="node1" presStyleIdx="2" presStyleCnt="5">
        <dgm:presLayoutVars>
          <dgm:bulletEnabled val="1"/>
        </dgm:presLayoutVars>
      </dgm:prSet>
      <dgm:spPr>
        <a:prstGeom prst="round2SameRect">
          <a:avLst/>
        </a:prstGeom>
      </dgm:spPr>
      <dgm:t>
        <a:bodyPr/>
        <a:lstStyle/>
        <a:p>
          <a:endParaRPr lang="en-US"/>
        </a:p>
      </dgm:t>
    </dgm:pt>
    <dgm:pt modelId="{A7AC17F8-BAC9-1942-99CB-C3E461C6C30D}" type="pres">
      <dgm:prSet presAssocID="{E49B3C9B-EE88-7A4C-8075-838EDAA8EC02}" presName="sibTrans" presStyleCnt="0"/>
      <dgm:spPr/>
    </dgm:pt>
    <dgm:pt modelId="{DDF433CA-EC94-1F43-BACA-AD7EB0A50EB2}" type="pres">
      <dgm:prSet presAssocID="{7E84C0C1-C96A-A446-B179-C0CB58B4460F}" presName="node" presStyleLbl="node1" presStyleIdx="3" presStyleCnt="5">
        <dgm:presLayoutVars>
          <dgm:bulletEnabled val="1"/>
        </dgm:presLayoutVars>
      </dgm:prSet>
      <dgm:spPr>
        <a:prstGeom prst="round2SameRect">
          <a:avLst/>
        </a:prstGeom>
      </dgm:spPr>
      <dgm:t>
        <a:bodyPr/>
        <a:lstStyle/>
        <a:p>
          <a:endParaRPr lang="en-US"/>
        </a:p>
      </dgm:t>
    </dgm:pt>
    <dgm:pt modelId="{FCC15EC0-EB06-C144-A127-C94747FF886F}" type="pres">
      <dgm:prSet presAssocID="{D96B0203-BAD5-DA47-A5CE-DD6C5093613F}" presName="sibTrans" presStyleCnt="0"/>
      <dgm:spPr/>
    </dgm:pt>
    <dgm:pt modelId="{5C0FF018-36A3-C345-A53B-52898065CE7C}" type="pres">
      <dgm:prSet presAssocID="{87237806-700D-E545-AAB3-F0CF76CBEF60}" presName="node" presStyleLbl="node1" presStyleIdx="4" presStyleCnt="5">
        <dgm:presLayoutVars>
          <dgm:bulletEnabled val="1"/>
        </dgm:presLayoutVars>
      </dgm:prSet>
      <dgm:spPr>
        <a:prstGeom prst="round2SameRect">
          <a:avLst/>
        </a:prstGeom>
      </dgm:spPr>
      <dgm:t>
        <a:bodyPr/>
        <a:lstStyle/>
        <a:p>
          <a:endParaRPr lang="en-US"/>
        </a:p>
      </dgm:t>
    </dgm:pt>
  </dgm:ptLst>
  <dgm:cxnLst>
    <dgm:cxn modelId="{B048D6B1-D00B-AE49-941C-7EF2080310BE}" type="presOf" srcId="{3F53B831-ADFE-584B-B9FF-B645AD87C58F}" destId="{55C210EC-5D40-FD4B-9D55-C45C4DA62C03}" srcOrd="0" destOrd="0" presId="urn:microsoft.com/office/officeart/2005/8/layout/default"/>
    <dgm:cxn modelId="{C4FFAAFB-DC67-A642-8DD4-CF7DB69D2CDC}" type="presOf" srcId="{7E84C0C1-C96A-A446-B179-C0CB58B4460F}" destId="{DDF433CA-EC94-1F43-BACA-AD7EB0A50EB2}" srcOrd="0" destOrd="0" presId="urn:microsoft.com/office/officeart/2005/8/layout/default"/>
    <dgm:cxn modelId="{2C833D83-0E34-4443-8A6C-E0D8C0ADB869}" srcId="{ACD42CC5-35AA-3540-8A98-7B3AFD4DE18A}" destId="{87237806-700D-E545-AAB3-F0CF76CBEF60}" srcOrd="4" destOrd="0" parTransId="{40DD0EA7-3D70-7745-90B9-2FDD78D7E7CC}" sibTransId="{C4FA655C-EA2D-1349-91D4-A3EDA4AB3B30}"/>
    <dgm:cxn modelId="{F15E237F-6904-5946-B0BF-167A563C5723}" srcId="{ACD42CC5-35AA-3540-8A98-7B3AFD4DE18A}" destId="{7E84C0C1-C96A-A446-B179-C0CB58B4460F}" srcOrd="3" destOrd="0" parTransId="{44CC4450-5E99-E84E-9623-3E673F5B356D}" sibTransId="{D96B0203-BAD5-DA47-A5CE-DD6C5093613F}"/>
    <dgm:cxn modelId="{029856F2-2FE8-1845-B1EB-15698F5D3E1F}" type="presOf" srcId="{ACD42CC5-35AA-3540-8A98-7B3AFD4DE18A}" destId="{55F6CD32-726A-D84E-8039-1FB13804C121}" srcOrd="0" destOrd="0" presId="urn:microsoft.com/office/officeart/2005/8/layout/default"/>
    <dgm:cxn modelId="{44D698E1-D313-7C4C-A1C5-B58CEFBFF9C5}" srcId="{ACD42CC5-35AA-3540-8A98-7B3AFD4DE18A}" destId="{3F53B831-ADFE-584B-B9FF-B645AD87C58F}" srcOrd="0" destOrd="0" parTransId="{5516D29C-13B1-0A4D-AB17-030409D72C3B}" sibTransId="{AF585789-0925-6942-918F-035146E014B7}"/>
    <dgm:cxn modelId="{13FDF176-3688-904D-AE35-E24502B27A1C}" type="presOf" srcId="{F07167C3-7569-A248-B00F-8FCE4BDD2E6C}" destId="{2902ACDA-D61E-C64D-B1D7-C1E27431F0CE}" srcOrd="0" destOrd="0" presId="urn:microsoft.com/office/officeart/2005/8/layout/default"/>
    <dgm:cxn modelId="{8AC55329-207E-0249-AC4F-39B19D1C46A2}" type="presOf" srcId="{87237806-700D-E545-AAB3-F0CF76CBEF60}" destId="{5C0FF018-36A3-C345-A53B-52898065CE7C}" srcOrd="0" destOrd="0" presId="urn:microsoft.com/office/officeart/2005/8/layout/default"/>
    <dgm:cxn modelId="{6B9F8329-AAD8-6A45-A5F1-9157E93C9075}" srcId="{ACD42CC5-35AA-3540-8A98-7B3AFD4DE18A}" destId="{49FC4D17-F5CA-0447-A15B-95AFF8999E72}" srcOrd="2" destOrd="0" parTransId="{B9601562-0E39-7643-A8FE-EADAB820A71C}" sibTransId="{E49B3C9B-EE88-7A4C-8075-838EDAA8EC02}"/>
    <dgm:cxn modelId="{FF81EA05-AF21-894B-B53A-4AA3DCF72E50}" type="presOf" srcId="{49FC4D17-F5CA-0447-A15B-95AFF8999E72}" destId="{8D532AEE-7C09-3840-91B1-007290831E14}" srcOrd="0" destOrd="0" presId="urn:microsoft.com/office/officeart/2005/8/layout/default"/>
    <dgm:cxn modelId="{DC9DFEAC-6E18-AD46-8A7F-5872015C7F03}" srcId="{ACD42CC5-35AA-3540-8A98-7B3AFD4DE18A}" destId="{F07167C3-7569-A248-B00F-8FCE4BDD2E6C}" srcOrd="1" destOrd="0" parTransId="{FA90D268-F4A8-6E4B-B27C-0EB7217AC5E1}" sibTransId="{63C5374D-095E-3F41-B9C3-542D67DE50BF}"/>
    <dgm:cxn modelId="{4CC6C97C-4938-DD48-9E62-67CDF647FD85}" type="presParOf" srcId="{55F6CD32-726A-D84E-8039-1FB13804C121}" destId="{55C210EC-5D40-FD4B-9D55-C45C4DA62C03}" srcOrd="0" destOrd="0" presId="urn:microsoft.com/office/officeart/2005/8/layout/default"/>
    <dgm:cxn modelId="{C4092C24-0009-E346-8104-15A7C342B324}" type="presParOf" srcId="{55F6CD32-726A-D84E-8039-1FB13804C121}" destId="{75ECDDA3-2A32-8341-8DBD-D8C750B2BF06}" srcOrd="1" destOrd="0" presId="urn:microsoft.com/office/officeart/2005/8/layout/default"/>
    <dgm:cxn modelId="{C38C1A80-D0E6-7D42-86A2-DAA03D544FCD}" type="presParOf" srcId="{55F6CD32-726A-D84E-8039-1FB13804C121}" destId="{2902ACDA-D61E-C64D-B1D7-C1E27431F0CE}" srcOrd="2" destOrd="0" presId="urn:microsoft.com/office/officeart/2005/8/layout/default"/>
    <dgm:cxn modelId="{810160B0-72CF-8B4C-A34F-6CC7CE9029B9}" type="presParOf" srcId="{55F6CD32-726A-D84E-8039-1FB13804C121}" destId="{2DC392E5-1765-E446-9AB7-7C7C1B3590FD}" srcOrd="3" destOrd="0" presId="urn:microsoft.com/office/officeart/2005/8/layout/default"/>
    <dgm:cxn modelId="{5ABD1D18-14CB-454F-93A6-45D635DC5755}" type="presParOf" srcId="{55F6CD32-726A-D84E-8039-1FB13804C121}" destId="{8D532AEE-7C09-3840-91B1-007290831E14}" srcOrd="4" destOrd="0" presId="urn:microsoft.com/office/officeart/2005/8/layout/default"/>
    <dgm:cxn modelId="{801438B7-39BB-6546-98E0-E0B79E47B176}" type="presParOf" srcId="{55F6CD32-726A-D84E-8039-1FB13804C121}" destId="{A7AC17F8-BAC9-1942-99CB-C3E461C6C30D}" srcOrd="5" destOrd="0" presId="urn:microsoft.com/office/officeart/2005/8/layout/default"/>
    <dgm:cxn modelId="{12D184F5-7C4A-B047-BAE7-EFD021C95198}" type="presParOf" srcId="{55F6CD32-726A-D84E-8039-1FB13804C121}" destId="{DDF433CA-EC94-1F43-BACA-AD7EB0A50EB2}" srcOrd="6" destOrd="0" presId="urn:microsoft.com/office/officeart/2005/8/layout/default"/>
    <dgm:cxn modelId="{13E76BD5-A877-9346-B5A6-718CCF1A656B}" type="presParOf" srcId="{55F6CD32-726A-D84E-8039-1FB13804C121}" destId="{FCC15EC0-EB06-C144-A127-C94747FF886F}" srcOrd="7" destOrd="0" presId="urn:microsoft.com/office/officeart/2005/8/layout/default"/>
    <dgm:cxn modelId="{6A385C3D-D749-ED40-BE4F-4377B1CEB963}" type="presParOf" srcId="{55F6CD32-726A-D84E-8039-1FB13804C121}" destId="{5C0FF018-36A3-C345-A53B-52898065CE7C}"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6A96906-06FF-4960-AF19-E0C0AEE552F0}"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438C6952-6F11-4D02-8527-8C90323F899C}">
      <dgm:prSet phldrT="[Text]" custT="1"/>
      <dgm:spPr>
        <a:solidFill>
          <a:srgbClr val="458DCF"/>
        </a:solidFill>
      </dgm:spPr>
      <dgm:t>
        <a:bodyPr/>
        <a:lstStyle/>
        <a:p>
          <a:pPr>
            <a:lnSpc>
              <a:spcPct val="114000"/>
            </a:lnSpc>
            <a:spcBef>
              <a:spcPts val="600"/>
            </a:spcBef>
            <a:spcAft>
              <a:spcPts val="600"/>
            </a:spcAft>
            <a:buFont typeface="Wingdings" panose="05000000000000000000" pitchFamily="2" charset="2"/>
            <a:buChar char=""/>
          </a:pPr>
          <a:r>
            <a:rPr lang="en-AU" sz="2000" dirty="0"/>
            <a:t>Searching up a person's information</a:t>
          </a:r>
        </a:p>
      </dgm:t>
    </dgm:pt>
    <dgm:pt modelId="{BFB50AC9-A5B5-4475-91AA-576F89CCA5A8}" type="parTrans" cxnId="{32CF28AF-43D4-4E04-85A2-21B8CF29596B}">
      <dgm:prSet/>
      <dgm:spPr/>
      <dgm:t>
        <a:bodyPr/>
        <a:lstStyle/>
        <a:p>
          <a:pPr>
            <a:lnSpc>
              <a:spcPct val="114000"/>
            </a:lnSpc>
            <a:spcBef>
              <a:spcPts val="600"/>
            </a:spcBef>
            <a:spcAft>
              <a:spcPts val="600"/>
            </a:spcAft>
          </a:pPr>
          <a:endParaRPr lang="en-AU" sz="2000"/>
        </a:p>
      </dgm:t>
    </dgm:pt>
    <dgm:pt modelId="{03CB84D5-E543-4C53-A2A7-FB962F44BD69}" type="sibTrans" cxnId="{32CF28AF-43D4-4E04-85A2-21B8CF29596B}">
      <dgm:prSet/>
      <dgm:spPr/>
      <dgm:t>
        <a:bodyPr/>
        <a:lstStyle/>
        <a:p>
          <a:pPr>
            <a:lnSpc>
              <a:spcPct val="114000"/>
            </a:lnSpc>
            <a:spcBef>
              <a:spcPts val="600"/>
            </a:spcBef>
            <a:spcAft>
              <a:spcPts val="600"/>
            </a:spcAft>
          </a:pPr>
          <a:endParaRPr lang="en-AU" sz="2000"/>
        </a:p>
      </dgm:t>
    </dgm:pt>
    <dgm:pt modelId="{B6A6A107-6148-4D08-8CA0-2E7E6B28C99E}">
      <dgm:prSe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Accessing and reading their records containing your information</a:t>
          </a:r>
          <a:endParaRPr lang="en-PH" sz="2000" dirty="0"/>
        </a:p>
      </dgm:t>
    </dgm:pt>
    <dgm:pt modelId="{0DE585DF-529A-4855-B2E3-35C3830E55C8}" type="parTrans" cxnId="{2940C094-61A0-488B-BDD9-380E8E3AAD4B}">
      <dgm:prSet/>
      <dgm:spPr/>
      <dgm:t>
        <a:bodyPr/>
        <a:lstStyle/>
        <a:p>
          <a:pPr>
            <a:lnSpc>
              <a:spcPct val="114000"/>
            </a:lnSpc>
            <a:spcBef>
              <a:spcPts val="600"/>
            </a:spcBef>
            <a:spcAft>
              <a:spcPts val="600"/>
            </a:spcAft>
          </a:pPr>
          <a:endParaRPr lang="en-AU" sz="2000"/>
        </a:p>
      </dgm:t>
    </dgm:pt>
    <dgm:pt modelId="{C038CE2B-9710-4000-855A-D540B806DB51}" type="sibTrans" cxnId="{2940C094-61A0-488B-BDD9-380E8E3AAD4B}">
      <dgm:prSet/>
      <dgm:spPr/>
      <dgm:t>
        <a:bodyPr/>
        <a:lstStyle/>
        <a:p>
          <a:pPr>
            <a:lnSpc>
              <a:spcPct val="114000"/>
            </a:lnSpc>
            <a:spcBef>
              <a:spcPts val="600"/>
            </a:spcBef>
            <a:spcAft>
              <a:spcPts val="600"/>
            </a:spcAft>
          </a:pPr>
          <a:endParaRPr lang="en-AU" sz="2000"/>
        </a:p>
      </dgm:t>
    </dgm:pt>
    <dgm:pt modelId="{53BE413E-81D5-4F0D-AB36-A2B6319BD847}">
      <dgm:prSet custT="1"/>
      <dgm:spPr/>
      <dgm:t>
        <a:bodyPr/>
        <a:lstStyle/>
        <a:p>
          <a:pPr>
            <a:lnSpc>
              <a:spcPct val="114000"/>
            </a:lnSpc>
            <a:spcBef>
              <a:spcPts val="600"/>
            </a:spcBef>
            <a:spcAft>
              <a:spcPts val="600"/>
            </a:spcAft>
            <a:buFont typeface="Wingdings" panose="05000000000000000000" pitchFamily="2" charset="2"/>
            <a:buChar char=""/>
          </a:pPr>
          <a:r>
            <a:rPr lang="en-AU" sz="2000" dirty="0"/>
            <a:t>Making a copy of a document containing your information</a:t>
          </a:r>
          <a:endParaRPr lang="en-PH" sz="2000" dirty="0"/>
        </a:p>
      </dgm:t>
    </dgm:pt>
    <dgm:pt modelId="{21B27D6D-3E05-4713-9BB7-172D0FF086EE}" type="parTrans" cxnId="{555B9B3B-43E2-4EEB-9D58-3BBDE9006CA0}">
      <dgm:prSet/>
      <dgm:spPr/>
      <dgm:t>
        <a:bodyPr/>
        <a:lstStyle/>
        <a:p>
          <a:pPr>
            <a:lnSpc>
              <a:spcPct val="114000"/>
            </a:lnSpc>
            <a:spcBef>
              <a:spcPts val="600"/>
            </a:spcBef>
            <a:spcAft>
              <a:spcPts val="600"/>
            </a:spcAft>
          </a:pPr>
          <a:endParaRPr lang="en-AU" sz="2000"/>
        </a:p>
      </dgm:t>
    </dgm:pt>
    <dgm:pt modelId="{0A86F477-128A-41E6-A573-7DBBF61DC9BE}" type="sibTrans" cxnId="{555B9B3B-43E2-4EEB-9D58-3BBDE9006CA0}">
      <dgm:prSet/>
      <dgm:spPr/>
      <dgm:t>
        <a:bodyPr/>
        <a:lstStyle/>
        <a:p>
          <a:pPr>
            <a:lnSpc>
              <a:spcPct val="114000"/>
            </a:lnSpc>
            <a:spcBef>
              <a:spcPts val="600"/>
            </a:spcBef>
            <a:spcAft>
              <a:spcPts val="600"/>
            </a:spcAft>
          </a:pPr>
          <a:endParaRPr lang="en-AU" sz="2000"/>
        </a:p>
      </dgm:t>
    </dgm:pt>
    <dgm:pt modelId="{3B842C47-7C54-4755-B23C-C8041937977B}">
      <dgm:prSet custT="1"/>
      <dgm:spPr/>
      <dgm:t>
        <a:bodyPr/>
        <a:lstStyle/>
        <a:p>
          <a:pPr>
            <a:lnSpc>
              <a:spcPct val="114000"/>
            </a:lnSpc>
            <a:spcBef>
              <a:spcPts val="600"/>
            </a:spcBef>
            <a:spcAft>
              <a:spcPts val="600"/>
            </a:spcAft>
            <a:buFont typeface="Wingdings" panose="05000000000000000000" pitchFamily="2" charset="2"/>
            <a:buChar char=""/>
          </a:pPr>
          <a:r>
            <a:rPr lang="en-AU" sz="2000" dirty="0"/>
            <a:t>Giving a copy of your information to a department within your organisation.</a:t>
          </a:r>
          <a:endParaRPr lang="en-PH" sz="2000" dirty="0"/>
        </a:p>
      </dgm:t>
    </dgm:pt>
    <dgm:pt modelId="{8C8D7E8F-35CC-4855-B74D-65AE34536697}" type="parTrans" cxnId="{A7AF33C6-9B23-4740-AD0B-7F669F747077}">
      <dgm:prSet/>
      <dgm:spPr/>
      <dgm:t>
        <a:bodyPr/>
        <a:lstStyle/>
        <a:p>
          <a:pPr>
            <a:lnSpc>
              <a:spcPct val="114000"/>
            </a:lnSpc>
            <a:spcBef>
              <a:spcPts val="600"/>
            </a:spcBef>
            <a:spcAft>
              <a:spcPts val="600"/>
            </a:spcAft>
          </a:pPr>
          <a:endParaRPr lang="en-AU" sz="2000"/>
        </a:p>
      </dgm:t>
    </dgm:pt>
    <dgm:pt modelId="{9433DE57-4317-4815-B92A-8B07E5395142}" type="sibTrans" cxnId="{A7AF33C6-9B23-4740-AD0B-7F669F747077}">
      <dgm:prSet/>
      <dgm:spPr/>
      <dgm:t>
        <a:bodyPr/>
        <a:lstStyle/>
        <a:p>
          <a:pPr>
            <a:lnSpc>
              <a:spcPct val="114000"/>
            </a:lnSpc>
            <a:spcBef>
              <a:spcPts val="600"/>
            </a:spcBef>
            <a:spcAft>
              <a:spcPts val="600"/>
            </a:spcAft>
          </a:pPr>
          <a:endParaRPr lang="en-AU" sz="2000"/>
        </a:p>
      </dgm:t>
    </dgm:pt>
    <dgm:pt modelId="{03322F49-E6CD-4052-8FC5-6D20BC5C4000}" type="pres">
      <dgm:prSet presAssocID="{66A96906-06FF-4960-AF19-E0C0AEE552F0}" presName="linear" presStyleCnt="0">
        <dgm:presLayoutVars>
          <dgm:animLvl val="lvl"/>
          <dgm:resizeHandles val="exact"/>
        </dgm:presLayoutVars>
      </dgm:prSet>
      <dgm:spPr/>
      <dgm:t>
        <a:bodyPr/>
        <a:lstStyle/>
        <a:p>
          <a:endParaRPr lang="en-US"/>
        </a:p>
      </dgm:t>
    </dgm:pt>
    <dgm:pt modelId="{E2860A79-8BC5-41A1-84F3-6B1D9F4E97BF}" type="pres">
      <dgm:prSet presAssocID="{438C6952-6F11-4D02-8527-8C90323F899C}" presName="parentText" presStyleLbl="node1" presStyleIdx="0" presStyleCnt="4">
        <dgm:presLayoutVars>
          <dgm:chMax val="0"/>
          <dgm:bulletEnabled val="1"/>
        </dgm:presLayoutVars>
      </dgm:prSet>
      <dgm:spPr/>
      <dgm:t>
        <a:bodyPr/>
        <a:lstStyle/>
        <a:p>
          <a:endParaRPr lang="en-US"/>
        </a:p>
      </dgm:t>
    </dgm:pt>
    <dgm:pt modelId="{A94AC3FB-0D55-48CF-82E4-B2BC7352A56D}" type="pres">
      <dgm:prSet presAssocID="{03CB84D5-E543-4C53-A2A7-FB962F44BD69}" presName="spacer" presStyleCnt="0"/>
      <dgm:spPr/>
    </dgm:pt>
    <dgm:pt modelId="{A70D9E7C-769A-4CCC-873D-3834113C3B3B}" type="pres">
      <dgm:prSet presAssocID="{B6A6A107-6148-4D08-8CA0-2E7E6B28C99E}" presName="parentText" presStyleLbl="node1" presStyleIdx="1" presStyleCnt="4">
        <dgm:presLayoutVars>
          <dgm:chMax val="0"/>
          <dgm:bulletEnabled val="1"/>
        </dgm:presLayoutVars>
      </dgm:prSet>
      <dgm:spPr/>
      <dgm:t>
        <a:bodyPr/>
        <a:lstStyle/>
        <a:p>
          <a:endParaRPr lang="en-US"/>
        </a:p>
      </dgm:t>
    </dgm:pt>
    <dgm:pt modelId="{8919025F-CDE7-413C-A7F8-041CCC31DE17}" type="pres">
      <dgm:prSet presAssocID="{C038CE2B-9710-4000-855A-D540B806DB51}" presName="spacer" presStyleCnt="0"/>
      <dgm:spPr/>
    </dgm:pt>
    <dgm:pt modelId="{1B4DA156-6CE2-4D51-994C-505BAD062F70}" type="pres">
      <dgm:prSet presAssocID="{53BE413E-81D5-4F0D-AB36-A2B6319BD847}" presName="parentText" presStyleLbl="node1" presStyleIdx="2" presStyleCnt="4">
        <dgm:presLayoutVars>
          <dgm:chMax val="0"/>
          <dgm:bulletEnabled val="1"/>
        </dgm:presLayoutVars>
      </dgm:prSet>
      <dgm:spPr/>
      <dgm:t>
        <a:bodyPr/>
        <a:lstStyle/>
        <a:p>
          <a:endParaRPr lang="en-US"/>
        </a:p>
      </dgm:t>
    </dgm:pt>
    <dgm:pt modelId="{BFABA05F-1341-4029-A3ED-7F6F74474869}" type="pres">
      <dgm:prSet presAssocID="{0A86F477-128A-41E6-A573-7DBBF61DC9BE}" presName="spacer" presStyleCnt="0"/>
      <dgm:spPr/>
    </dgm:pt>
    <dgm:pt modelId="{36B03F82-8EE4-4D27-A504-09C8CB8C33FC}" type="pres">
      <dgm:prSet presAssocID="{3B842C47-7C54-4755-B23C-C8041937977B}" presName="parentText" presStyleLbl="node1" presStyleIdx="3" presStyleCnt="4">
        <dgm:presLayoutVars>
          <dgm:chMax val="0"/>
          <dgm:bulletEnabled val="1"/>
        </dgm:presLayoutVars>
      </dgm:prSet>
      <dgm:spPr/>
      <dgm:t>
        <a:bodyPr/>
        <a:lstStyle/>
        <a:p>
          <a:endParaRPr lang="en-US"/>
        </a:p>
      </dgm:t>
    </dgm:pt>
  </dgm:ptLst>
  <dgm:cxnLst>
    <dgm:cxn modelId="{32CF28AF-43D4-4E04-85A2-21B8CF29596B}" srcId="{66A96906-06FF-4960-AF19-E0C0AEE552F0}" destId="{438C6952-6F11-4D02-8527-8C90323F899C}" srcOrd="0" destOrd="0" parTransId="{BFB50AC9-A5B5-4475-91AA-576F89CCA5A8}" sibTransId="{03CB84D5-E543-4C53-A2A7-FB962F44BD69}"/>
    <dgm:cxn modelId="{A7AF33C6-9B23-4740-AD0B-7F669F747077}" srcId="{66A96906-06FF-4960-AF19-E0C0AEE552F0}" destId="{3B842C47-7C54-4755-B23C-C8041937977B}" srcOrd="3" destOrd="0" parTransId="{8C8D7E8F-35CC-4855-B74D-65AE34536697}" sibTransId="{9433DE57-4317-4815-B92A-8B07E5395142}"/>
    <dgm:cxn modelId="{C7C7A1B1-066C-49F3-A3DE-9A92DC4A0533}" type="presOf" srcId="{3B842C47-7C54-4755-B23C-C8041937977B}" destId="{36B03F82-8EE4-4D27-A504-09C8CB8C33FC}" srcOrd="0" destOrd="0" presId="urn:microsoft.com/office/officeart/2005/8/layout/vList2"/>
    <dgm:cxn modelId="{B56D87A8-2D02-4486-90D2-1D555ACA94B8}" type="presOf" srcId="{438C6952-6F11-4D02-8527-8C90323F899C}" destId="{E2860A79-8BC5-41A1-84F3-6B1D9F4E97BF}" srcOrd="0" destOrd="0" presId="urn:microsoft.com/office/officeart/2005/8/layout/vList2"/>
    <dgm:cxn modelId="{555B9B3B-43E2-4EEB-9D58-3BBDE9006CA0}" srcId="{66A96906-06FF-4960-AF19-E0C0AEE552F0}" destId="{53BE413E-81D5-4F0D-AB36-A2B6319BD847}" srcOrd="2" destOrd="0" parTransId="{21B27D6D-3E05-4713-9BB7-172D0FF086EE}" sibTransId="{0A86F477-128A-41E6-A573-7DBBF61DC9BE}"/>
    <dgm:cxn modelId="{2940C094-61A0-488B-BDD9-380E8E3AAD4B}" srcId="{66A96906-06FF-4960-AF19-E0C0AEE552F0}" destId="{B6A6A107-6148-4D08-8CA0-2E7E6B28C99E}" srcOrd="1" destOrd="0" parTransId="{0DE585DF-529A-4855-B2E3-35C3830E55C8}" sibTransId="{C038CE2B-9710-4000-855A-D540B806DB51}"/>
    <dgm:cxn modelId="{21D21422-A26B-472D-B9F9-7D4917A812EA}" type="presOf" srcId="{B6A6A107-6148-4D08-8CA0-2E7E6B28C99E}" destId="{A70D9E7C-769A-4CCC-873D-3834113C3B3B}" srcOrd="0" destOrd="0" presId="urn:microsoft.com/office/officeart/2005/8/layout/vList2"/>
    <dgm:cxn modelId="{D2307775-70CE-4108-A6DE-F37AB54E0F0E}" type="presOf" srcId="{53BE413E-81D5-4F0D-AB36-A2B6319BD847}" destId="{1B4DA156-6CE2-4D51-994C-505BAD062F70}" srcOrd="0" destOrd="0" presId="urn:microsoft.com/office/officeart/2005/8/layout/vList2"/>
    <dgm:cxn modelId="{0DD5010A-AB50-4543-826F-394A4DAE7BA4}" type="presOf" srcId="{66A96906-06FF-4960-AF19-E0C0AEE552F0}" destId="{03322F49-E6CD-4052-8FC5-6D20BC5C4000}" srcOrd="0" destOrd="0" presId="urn:microsoft.com/office/officeart/2005/8/layout/vList2"/>
    <dgm:cxn modelId="{C17456A8-A744-4C29-AD26-813D8A0F505D}" type="presParOf" srcId="{03322F49-E6CD-4052-8FC5-6D20BC5C4000}" destId="{E2860A79-8BC5-41A1-84F3-6B1D9F4E97BF}" srcOrd="0" destOrd="0" presId="urn:microsoft.com/office/officeart/2005/8/layout/vList2"/>
    <dgm:cxn modelId="{22FA5F8F-3514-4F68-BCA3-A80CF0742735}" type="presParOf" srcId="{03322F49-E6CD-4052-8FC5-6D20BC5C4000}" destId="{A94AC3FB-0D55-48CF-82E4-B2BC7352A56D}" srcOrd="1" destOrd="0" presId="urn:microsoft.com/office/officeart/2005/8/layout/vList2"/>
    <dgm:cxn modelId="{0E0E1990-3559-4328-8CBC-FFB9055321EA}" type="presParOf" srcId="{03322F49-E6CD-4052-8FC5-6D20BC5C4000}" destId="{A70D9E7C-769A-4CCC-873D-3834113C3B3B}" srcOrd="2" destOrd="0" presId="urn:microsoft.com/office/officeart/2005/8/layout/vList2"/>
    <dgm:cxn modelId="{69CA0D06-3279-416E-A41F-41FE93B927CD}" type="presParOf" srcId="{03322F49-E6CD-4052-8FC5-6D20BC5C4000}" destId="{8919025F-CDE7-413C-A7F8-041CCC31DE17}" srcOrd="3" destOrd="0" presId="urn:microsoft.com/office/officeart/2005/8/layout/vList2"/>
    <dgm:cxn modelId="{BA80DE1A-8075-43B4-B89E-D5F78B59C601}" type="presParOf" srcId="{03322F49-E6CD-4052-8FC5-6D20BC5C4000}" destId="{1B4DA156-6CE2-4D51-994C-505BAD062F70}" srcOrd="4" destOrd="0" presId="urn:microsoft.com/office/officeart/2005/8/layout/vList2"/>
    <dgm:cxn modelId="{9F163073-5E04-4811-AEA5-6B3D26F005A6}" type="presParOf" srcId="{03322F49-E6CD-4052-8FC5-6D20BC5C4000}" destId="{BFABA05F-1341-4029-A3ED-7F6F74474869}" srcOrd="5" destOrd="0" presId="urn:microsoft.com/office/officeart/2005/8/layout/vList2"/>
    <dgm:cxn modelId="{E405B519-AFCC-4C86-AA9D-B5A211843B97}" type="presParOf" srcId="{03322F49-E6CD-4052-8FC5-6D20BC5C4000}" destId="{36B03F82-8EE4-4D27-A504-09C8CB8C33FC}"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C98DEC1-1A05-9442-82B7-7BF71EEE3C19}" type="doc">
      <dgm:prSet loTypeId="urn:microsoft.com/office/officeart/2005/8/layout/hierarchy3" loCatId="" qsTypeId="urn:microsoft.com/office/officeart/2005/8/quickstyle/simple1" qsCatId="simple" csTypeId="urn:microsoft.com/office/officeart/2005/8/colors/colorful5" csCatId="colorful" phldr="1"/>
      <dgm:spPr/>
      <dgm:t>
        <a:bodyPr/>
        <a:lstStyle/>
        <a:p>
          <a:endParaRPr lang="en-US"/>
        </a:p>
      </dgm:t>
    </dgm:pt>
    <dgm:pt modelId="{310E9E22-8F2E-C24A-B563-6CEB7E776D72}">
      <dgm:prSet phldrT="[Text]" custT="1"/>
      <dgm:spPr>
        <a:solidFill>
          <a:srgbClr val="458DCF"/>
        </a:solidFill>
      </dgm:spPr>
      <dgm:t>
        <a:bodyPr/>
        <a:lstStyle/>
        <a:p>
          <a:pPr>
            <a:lnSpc>
              <a:spcPct val="114000"/>
            </a:lnSpc>
            <a:spcBef>
              <a:spcPts val="600"/>
            </a:spcBef>
            <a:spcAft>
              <a:spcPts val="600"/>
            </a:spcAft>
          </a:pPr>
          <a:r>
            <a:rPr lang="en-US" sz="2000" dirty="0"/>
            <a:t>Mandatory reporting</a:t>
          </a:r>
        </a:p>
      </dgm:t>
    </dgm:pt>
    <dgm:pt modelId="{B60B2FF0-A964-3B4A-8926-FBB4F91184C8}" type="parTrans" cxnId="{847A8FE9-903C-9843-B07A-A3B0AC044F6D}">
      <dgm:prSet/>
      <dgm:spPr/>
      <dgm:t>
        <a:bodyPr/>
        <a:lstStyle/>
        <a:p>
          <a:pPr>
            <a:lnSpc>
              <a:spcPct val="114000"/>
            </a:lnSpc>
            <a:spcBef>
              <a:spcPts val="600"/>
            </a:spcBef>
            <a:spcAft>
              <a:spcPts val="600"/>
            </a:spcAft>
          </a:pPr>
          <a:endParaRPr lang="en-US" sz="2000"/>
        </a:p>
      </dgm:t>
    </dgm:pt>
    <dgm:pt modelId="{4F6FB068-FF61-1D4E-A032-CD973A66E4AC}" type="sibTrans" cxnId="{847A8FE9-903C-9843-B07A-A3B0AC044F6D}">
      <dgm:prSet/>
      <dgm:spPr/>
      <dgm:t>
        <a:bodyPr/>
        <a:lstStyle/>
        <a:p>
          <a:pPr>
            <a:lnSpc>
              <a:spcPct val="114000"/>
            </a:lnSpc>
            <a:spcBef>
              <a:spcPts val="600"/>
            </a:spcBef>
            <a:spcAft>
              <a:spcPts val="600"/>
            </a:spcAft>
          </a:pPr>
          <a:endParaRPr lang="en-US" sz="2000"/>
        </a:p>
      </dgm:t>
    </dgm:pt>
    <dgm:pt modelId="{EEC85D11-4EAA-C645-BD18-2945FC633099}">
      <dgm:prSet phldrT="[Text]" custT="1"/>
      <dgm:spPr/>
      <dgm:t>
        <a:bodyPr/>
        <a:lstStyle/>
        <a:p>
          <a:pPr>
            <a:lnSpc>
              <a:spcPct val="114000"/>
            </a:lnSpc>
            <a:spcBef>
              <a:spcPts val="600"/>
            </a:spcBef>
            <a:spcAft>
              <a:spcPts val="600"/>
            </a:spcAft>
          </a:pPr>
          <a:r>
            <a:rPr lang="en-US" sz="2000" dirty="0"/>
            <a:t>Organisational chart</a:t>
          </a:r>
        </a:p>
      </dgm:t>
    </dgm:pt>
    <dgm:pt modelId="{AB660DED-E0D2-1148-8EB0-39A789F62C30}" type="parTrans" cxnId="{FF393188-F6D8-D14D-A8B3-6128814417ED}">
      <dgm:prSet/>
      <dgm:spPr/>
      <dgm:t>
        <a:bodyPr/>
        <a:lstStyle/>
        <a:p>
          <a:pPr>
            <a:lnSpc>
              <a:spcPct val="114000"/>
            </a:lnSpc>
            <a:spcBef>
              <a:spcPts val="600"/>
            </a:spcBef>
            <a:spcAft>
              <a:spcPts val="600"/>
            </a:spcAft>
          </a:pPr>
          <a:endParaRPr lang="en-US" sz="2000"/>
        </a:p>
      </dgm:t>
    </dgm:pt>
    <dgm:pt modelId="{15E82A2C-894F-3C49-B9E8-6D669EA93ED3}" type="sibTrans" cxnId="{FF393188-F6D8-D14D-A8B3-6128814417ED}">
      <dgm:prSet/>
      <dgm:spPr/>
      <dgm:t>
        <a:bodyPr/>
        <a:lstStyle/>
        <a:p>
          <a:pPr>
            <a:lnSpc>
              <a:spcPct val="114000"/>
            </a:lnSpc>
            <a:spcBef>
              <a:spcPts val="600"/>
            </a:spcBef>
            <a:spcAft>
              <a:spcPts val="600"/>
            </a:spcAft>
          </a:pPr>
          <a:endParaRPr lang="en-US" sz="2000"/>
        </a:p>
      </dgm:t>
    </dgm:pt>
    <dgm:pt modelId="{2848514B-6FE7-E140-A83A-092F344AA0B2}" type="pres">
      <dgm:prSet presAssocID="{8C98DEC1-1A05-9442-82B7-7BF71EEE3C19}" presName="diagram" presStyleCnt="0">
        <dgm:presLayoutVars>
          <dgm:chPref val="1"/>
          <dgm:dir/>
          <dgm:animOne val="branch"/>
          <dgm:animLvl val="lvl"/>
          <dgm:resizeHandles/>
        </dgm:presLayoutVars>
      </dgm:prSet>
      <dgm:spPr/>
      <dgm:t>
        <a:bodyPr/>
        <a:lstStyle/>
        <a:p>
          <a:endParaRPr lang="en-US"/>
        </a:p>
      </dgm:t>
    </dgm:pt>
    <dgm:pt modelId="{092E45FD-6FD3-234D-B796-B18DFB531446}" type="pres">
      <dgm:prSet presAssocID="{310E9E22-8F2E-C24A-B563-6CEB7E776D72}" presName="root" presStyleCnt="0"/>
      <dgm:spPr/>
    </dgm:pt>
    <dgm:pt modelId="{643ABD68-864E-CC42-BDAA-87EB79232B1C}" type="pres">
      <dgm:prSet presAssocID="{310E9E22-8F2E-C24A-B563-6CEB7E776D72}" presName="rootComposite" presStyleCnt="0"/>
      <dgm:spPr/>
    </dgm:pt>
    <dgm:pt modelId="{6879C0BC-1E2B-E24C-8BC9-E546FC97B1E5}" type="pres">
      <dgm:prSet presAssocID="{310E9E22-8F2E-C24A-B563-6CEB7E776D72}" presName="rootText" presStyleLbl="node1" presStyleIdx="0" presStyleCnt="2" custScaleX="114977" custScaleY="153147" custLinFactNeighborX="9887"/>
      <dgm:spPr/>
      <dgm:t>
        <a:bodyPr/>
        <a:lstStyle/>
        <a:p>
          <a:endParaRPr lang="en-US"/>
        </a:p>
      </dgm:t>
    </dgm:pt>
    <dgm:pt modelId="{0524C30E-5E7E-4948-9713-7740CCC9361F}" type="pres">
      <dgm:prSet presAssocID="{310E9E22-8F2E-C24A-B563-6CEB7E776D72}" presName="rootConnector" presStyleLbl="node1" presStyleIdx="0" presStyleCnt="2"/>
      <dgm:spPr/>
      <dgm:t>
        <a:bodyPr/>
        <a:lstStyle/>
        <a:p>
          <a:endParaRPr lang="en-US"/>
        </a:p>
      </dgm:t>
    </dgm:pt>
    <dgm:pt modelId="{D48CA2B5-8EE7-AD4D-B445-2C0565A44E82}" type="pres">
      <dgm:prSet presAssocID="{310E9E22-8F2E-C24A-B563-6CEB7E776D72}" presName="childShape" presStyleCnt="0"/>
      <dgm:spPr/>
    </dgm:pt>
    <dgm:pt modelId="{9D8570D6-E219-4C45-AF89-BB69222031DF}" type="pres">
      <dgm:prSet presAssocID="{EEC85D11-4EAA-C645-BD18-2945FC633099}" presName="root" presStyleCnt="0"/>
      <dgm:spPr/>
    </dgm:pt>
    <dgm:pt modelId="{541CA8C2-77D0-F84C-95A3-B4555820909F}" type="pres">
      <dgm:prSet presAssocID="{EEC85D11-4EAA-C645-BD18-2945FC633099}" presName="rootComposite" presStyleCnt="0"/>
      <dgm:spPr/>
    </dgm:pt>
    <dgm:pt modelId="{D8FFBF33-375C-3145-9CE1-711A6831BF8E}" type="pres">
      <dgm:prSet presAssocID="{EEC85D11-4EAA-C645-BD18-2945FC633099}" presName="rootText" presStyleLbl="node1" presStyleIdx="1" presStyleCnt="2" custScaleX="114977" custScaleY="153147" custLinFactNeighborX="-9887"/>
      <dgm:spPr/>
      <dgm:t>
        <a:bodyPr/>
        <a:lstStyle/>
        <a:p>
          <a:endParaRPr lang="en-US"/>
        </a:p>
      </dgm:t>
    </dgm:pt>
    <dgm:pt modelId="{F25E6257-EBE9-8247-88CB-B426F57AFE79}" type="pres">
      <dgm:prSet presAssocID="{EEC85D11-4EAA-C645-BD18-2945FC633099}" presName="rootConnector" presStyleLbl="node1" presStyleIdx="1" presStyleCnt="2"/>
      <dgm:spPr/>
      <dgm:t>
        <a:bodyPr/>
        <a:lstStyle/>
        <a:p>
          <a:endParaRPr lang="en-US"/>
        </a:p>
      </dgm:t>
    </dgm:pt>
    <dgm:pt modelId="{CACD94D9-F84E-1A40-9AE0-1F2C0579FF01}" type="pres">
      <dgm:prSet presAssocID="{EEC85D11-4EAA-C645-BD18-2945FC633099}" presName="childShape" presStyleCnt="0"/>
      <dgm:spPr/>
    </dgm:pt>
  </dgm:ptLst>
  <dgm:cxnLst>
    <dgm:cxn modelId="{299AD0C6-C3D2-8F4B-889A-E6AE68D033EF}" type="presOf" srcId="{310E9E22-8F2E-C24A-B563-6CEB7E776D72}" destId="{6879C0BC-1E2B-E24C-8BC9-E546FC97B1E5}" srcOrd="0" destOrd="0" presId="urn:microsoft.com/office/officeart/2005/8/layout/hierarchy3"/>
    <dgm:cxn modelId="{D80F4884-D5A5-C74D-B851-F460EB6B2A26}" type="presOf" srcId="{8C98DEC1-1A05-9442-82B7-7BF71EEE3C19}" destId="{2848514B-6FE7-E140-A83A-092F344AA0B2}" srcOrd="0" destOrd="0" presId="urn:microsoft.com/office/officeart/2005/8/layout/hierarchy3"/>
    <dgm:cxn modelId="{FF393188-F6D8-D14D-A8B3-6128814417ED}" srcId="{8C98DEC1-1A05-9442-82B7-7BF71EEE3C19}" destId="{EEC85D11-4EAA-C645-BD18-2945FC633099}" srcOrd="1" destOrd="0" parTransId="{AB660DED-E0D2-1148-8EB0-39A789F62C30}" sibTransId="{15E82A2C-894F-3C49-B9E8-6D669EA93ED3}"/>
    <dgm:cxn modelId="{F58EC80A-0305-E94D-8223-8783D862FBD2}" type="presOf" srcId="{EEC85D11-4EAA-C645-BD18-2945FC633099}" destId="{D8FFBF33-375C-3145-9CE1-711A6831BF8E}" srcOrd="0" destOrd="0" presId="urn:microsoft.com/office/officeart/2005/8/layout/hierarchy3"/>
    <dgm:cxn modelId="{847A8FE9-903C-9843-B07A-A3B0AC044F6D}" srcId="{8C98DEC1-1A05-9442-82B7-7BF71EEE3C19}" destId="{310E9E22-8F2E-C24A-B563-6CEB7E776D72}" srcOrd="0" destOrd="0" parTransId="{B60B2FF0-A964-3B4A-8926-FBB4F91184C8}" sibTransId="{4F6FB068-FF61-1D4E-A032-CD973A66E4AC}"/>
    <dgm:cxn modelId="{C338DE04-9816-4140-8591-7E63C3C5EF3D}" type="presOf" srcId="{EEC85D11-4EAA-C645-BD18-2945FC633099}" destId="{F25E6257-EBE9-8247-88CB-B426F57AFE79}" srcOrd="1" destOrd="0" presId="urn:microsoft.com/office/officeart/2005/8/layout/hierarchy3"/>
    <dgm:cxn modelId="{CE4AB22E-7CF1-7B48-B861-126C02AAAA81}" type="presOf" srcId="{310E9E22-8F2E-C24A-B563-6CEB7E776D72}" destId="{0524C30E-5E7E-4948-9713-7740CCC9361F}" srcOrd="1" destOrd="0" presId="urn:microsoft.com/office/officeart/2005/8/layout/hierarchy3"/>
    <dgm:cxn modelId="{AB455563-AF84-2641-9B01-CFCF52F5B7A7}" type="presParOf" srcId="{2848514B-6FE7-E140-A83A-092F344AA0B2}" destId="{092E45FD-6FD3-234D-B796-B18DFB531446}" srcOrd="0" destOrd="0" presId="urn:microsoft.com/office/officeart/2005/8/layout/hierarchy3"/>
    <dgm:cxn modelId="{404B58E4-1C02-964C-9006-BE729D217F7E}" type="presParOf" srcId="{092E45FD-6FD3-234D-B796-B18DFB531446}" destId="{643ABD68-864E-CC42-BDAA-87EB79232B1C}" srcOrd="0" destOrd="0" presId="urn:microsoft.com/office/officeart/2005/8/layout/hierarchy3"/>
    <dgm:cxn modelId="{DBE08E60-3327-714E-A692-6FE1BB794D2A}" type="presParOf" srcId="{643ABD68-864E-CC42-BDAA-87EB79232B1C}" destId="{6879C0BC-1E2B-E24C-8BC9-E546FC97B1E5}" srcOrd="0" destOrd="0" presId="urn:microsoft.com/office/officeart/2005/8/layout/hierarchy3"/>
    <dgm:cxn modelId="{D0CEC904-F3B0-4048-9B29-628C7B8CC654}" type="presParOf" srcId="{643ABD68-864E-CC42-BDAA-87EB79232B1C}" destId="{0524C30E-5E7E-4948-9713-7740CCC9361F}" srcOrd="1" destOrd="0" presId="urn:microsoft.com/office/officeart/2005/8/layout/hierarchy3"/>
    <dgm:cxn modelId="{D239C343-223E-424E-9B6F-8DAABBDB3695}" type="presParOf" srcId="{092E45FD-6FD3-234D-B796-B18DFB531446}" destId="{D48CA2B5-8EE7-AD4D-B445-2C0565A44E82}" srcOrd="1" destOrd="0" presId="urn:microsoft.com/office/officeart/2005/8/layout/hierarchy3"/>
    <dgm:cxn modelId="{C4F98EEC-75F0-564A-B141-81602258A86D}" type="presParOf" srcId="{2848514B-6FE7-E140-A83A-092F344AA0B2}" destId="{9D8570D6-E219-4C45-AF89-BB69222031DF}" srcOrd="1" destOrd="0" presId="urn:microsoft.com/office/officeart/2005/8/layout/hierarchy3"/>
    <dgm:cxn modelId="{19267BBF-7E7E-BB41-9B7F-B63A1F2E6925}" type="presParOf" srcId="{9D8570D6-E219-4C45-AF89-BB69222031DF}" destId="{541CA8C2-77D0-F84C-95A3-B4555820909F}" srcOrd="0" destOrd="0" presId="urn:microsoft.com/office/officeart/2005/8/layout/hierarchy3"/>
    <dgm:cxn modelId="{ED3A3C9E-9002-6F4D-9521-61B588C6A626}" type="presParOf" srcId="{541CA8C2-77D0-F84C-95A3-B4555820909F}" destId="{D8FFBF33-375C-3145-9CE1-711A6831BF8E}" srcOrd="0" destOrd="0" presId="urn:microsoft.com/office/officeart/2005/8/layout/hierarchy3"/>
    <dgm:cxn modelId="{D0A03272-4E88-9540-A5CA-5B2907F7A968}" type="presParOf" srcId="{541CA8C2-77D0-F84C-95A3-B4555820909F}" destId="{F25E6257-EBE9-8247-88CB-B426F57AFE79}" srcOrd="1" destOrd="0" presId="urn:microsoft.com/office/officeart/2005/8/layout/hierarchy3"/>
    <dgm:cxn modelId="{E39A958C-142C-5D46-9FA3-526BE1B97F1F}" type="presParOf" srcId="{9D8570D6-E219-4C45-AF89-BB69222031DF}" destId="{CACD94D9-F84E-1A40-9AE0-1F2C0579FF01}"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7FD366B-8E87-4478-96EF-DBB66ECA4B50}"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26E85D10-6D0F-438D-9380-665B2C98C23F}">
      <dgm:prSet phldrT="[Text]" custT="1"/>
      <dgm:spPr>
        <a:solidFill>
          <a:srgbClr val="458DCF"/>
        </a:solidFill>
      </dgm:spPr>
      <dgm:t>
        <a:bodyPr/>
        <a:lstStyle/>
        <a:p>
          <a:pPr>
            <a:lnSpc>
              <a:spcPct val="114000"/>
            </a:lnSpc>
            <a:spcBef>
              <a:spcPts val="600"/>
            </a:spcBef>
            <a:spcAft>
              <a:spcPts val="600"/>
            </a:spcAft>
            <a:buClr>
              <a:srgbClr val="1C96D3"/>
            </a:buClr>
            <a:buNone/>
          </a:pPr>
          <a:r>
            <a:rPr lang="en-US" sz="2000"/>
            <a:t>One-page profiles</a:t>
          </a:r>
          <a:endParaRPr lang="en-AU" sz="2000" dirty="0"/>
        </a:p>
      </dgm:t>
    </dgm:pt>
    <dgm:pt modelId="{9F96D22F-FC80-4F64-819C-B264899CD4DC}" type="parTrans" cxnId="{6982B004-C0D0-4FEC-8A61-1BB2CB7BA656}">
      <dgm:prSet/>
      <dgm:spPr/>
      <dgm:t>
        <a:bodyPr/>
        <a:lstStyle/>
        <a:p>
          <a:pPr>
            <a:lnSpc>
              <a:spcPct val="114000"/>
            </a:lnSpc>
            <a:spcBef>
              <a:spcPts val="600"/>
            </a:spcBef>
            <a:spcAft>
              <a:spcPts val="600"/>
            </a:spcAft>
          </a:pPr>
          <a:endParaRPr lang="en-AU" sz="2000"/>
        </a:p>
      </dgm:t>
    </dgm:pt>
    <dgm:pt modelId="{A59FF532-7CEE-406D-8958-DC0A36112048}" type="sibTrans" cxnId="{6982B004-C0D0-4FEC-8A61-1BB2CB7BA656}">
      <dgm:prSet/>
      <dgm:spPr/>
      <dgm:t>
        <a:bodyPr/>
        <a:lstStyle/>
        <a:p>
          <a:pPr>
            <a:lnSpc>
              <a:spcPct val="114000"/>
            </a:lnSpc>
            <a:spcBef>
              <a:spcPts val="600"/>
            </a:spcBef>
            <a:spcAft>
              <a:spcPts val="600"/>
            </a:spcAft>
          </a:pPr>
          <a:endParaRPr lang="en-AU" sz="2000"/>
        </a:p>
      </dgm:t>
    </dgm:pt>
    <dgm:pt modelId="{C6DCB0DA-DA11-484A-BEE4-78B09DF5CC1D}">
      <dgm:prSet custT="1"/>
      <dgm:spPr>
        <a:solidFill>
          <a:srgbClr val="42BDCA"/>
        </a:solidFill>
      </dgm:spPr>
      <dgm:t>
        <a:bodyPr/>
        <a:lstStyle/>
        <a:p>
          <a:pPr>
            <a:lnSpc>
              <a:spcPct val="114000"/>
            </a:lnSpc>
            <a:spcBef>
              <a:spcPts val="600"/>
            </a:spcBef>
            <a:spcAft>
              <a:spcPts val="600"/>
            </a:spcAft>
          </a:pPr>
          <a:r>
            <a:rPr lang="en-US" sz="2000" dirty="0"/>
            <a:t>Learning log</a:t>
          </a:r>
        </a:p>
      </dgm:t>
    </dgm:pt>
    <dgm:pt modelId="{307993D8-DA9D-4CBF-B7D6-F465111A268B}" type="parTrans" cxnId="{86D22CCD-6208-4AC4-A110-B85938B71253}">
      <dgm:prSet/>
      <dgm:spPr/>
      <dgm:t>
        <a:bodyPr/>
        <a:lstStyle/>
        <a:p>
          <a:pPr>
            <a:lnSpc>
              <a:spcPct val="114000"/>
            </a:lnSpc>
            <a:spcBef>
              <a:spcPts val="600"/>
            </a:spcBef>
            <a:spcAft>
              <a:spcPts val="600"/>
            </a:spcAft>
          </a:pPr>
          <a:endParaRPr lang="en-AU" sz="2000"/>
        </a:p>
      </dgm:t>
    </dgm:pt>
    <dgm:pt modelId="{464AA402-C3E9-482A-BC9C-400B399E9FA3}" type="sibTrans" cxnId="{86D22CCD-6208-4AC4-A110-B85938B71253}">
      <dgm:prSet/>
      <dgm:spPr/>
      <dgm:t>
        <a:bodyPr/>
        <a:lstStyle/>
        <a:p>
          <a:pPr>
            <a:lnSpc>
              <a:spcPct val="114000"/>
            </a:lnSpc>
            <a:spcBef>
              <a:spcPts val="600"/>
            </a:spcBef>
            <a:spcAft>
              <a:spcPts val="600"/>
            </a:spcAft>
          </a:pPr>
          <a:endParaRPr lang="en-AU" sz="2000"/>
        </a:p>
      </dgm:t>
    </dgm:pt>
    <dgm:pt modelId="{868C7947-872C-4F4D-981D-83FE9157C25F}">
      <dgm:prSet custT="1"/>
      <dgm:spPr>
        <a:solidFill>
          <a:srgbClr val="3CBE99"/>
        </a:solidFill>
      </dgm:spPr>
      <dgm:t>
        <a:bodyPr/>
        <a:lstStyle/>
        <a:p>
          <a:pPr>
            <a:lnSpc>
              <a:spcPct val="114000"/>
            </a:lnSpc>
            <a:spcBef>
              <a:spcPts val="600"/>
            </a:spcBef>
            <a:spcAft>
              <a:spcPts val="600"/>
            </a:spcAft>
          </a:pPr>
          <a:r>
            <a:rPr lang="en-US" sz="2000"/>
            <a:t>Communication profile and chart</a:t>
          </a:r>
          <a:endParaRPr lang="en-US" sz="2000" dirty="0"/>
        </a:p>
      </dgm:t>
    </dgm:pt>
    <dgm:pt modelId="{6227BF94-E0AA-4B47-A381-7BD1BDEF5682}" type="parTrans" cxnId="{BE7C4F56-11DF-41AA-A1E7-C5A635863199}">
      <dgm:prSet/>
      <dgm:spPr/>
      <dgm:t>
        <a:bodyPr/>
        <a:lstStyle/>
        <a:p>
          <a:pPr>
            <a:lnSpc>
              <a:spcPct val="114000"/>
            </a:lnSpc>
            <a:spcBef>
              <a:spcPts val="600"/>
            </a:spcBef>
            <a:spcAft>
              <a:spcPts val="600"/>
            </a:spcAft>
          </a:pPr>
          <a:endParaRPr lang="en-AU" sz="2000"/>
        </a:p>
      </dgm:t>
    </dgm:pt>
    <dgm:pt modelId="{108FB861-9F7E-467A-BF5C-94DB8F59C9D4}" type="sibTrans" cxnId="{BE7C4F56-11DF-41AA-A1E7-C5A635863199}">
      <dgm:prSet/>
      <dgm:spPr/>
      <dgm:t>
        <a:bodyPr/>
        <a:lstStyle/>
        <a:p>
          <a:pPr>
            <a:lnSpc>
              <a:spcPct val="114000"/>
            </a:lnSpc>
            <a:spcBef>
              <a:spcPts val="600"/>
            </a:spcBef>
            <a:spcAft>
              <a:spcPts val="600"/>
            </a:spcAft>
          </a:pPr>
          <a:endParaRPr lang="en-AU" sz="2000"/>
        </a:p>
      </dgm:t>
    </dgm:pt>
    <dgm:pt modelId="{5BD03B98-1765-4618-AC87-F7864F89D8E6}">
      <dgm:prSet custT="1"/>
      <dgm:spPr/>
      <dgm:t>
        <a:bodyPr/>
        <a:lstStyle/>
        <a:p>
          <a:pPr>
            <a:lnSpc>
              <a:spcPct val="114000"/>
            </a:lnSpc>
            <a:spcBef>
              <a:spcPts val="600"/>
            </a:spcBef>
            <a:spcAft>
              <a:spcPts val="600"/>
            </a:spcAft>
          </a:pPr>
          <a:r>
            <a:rPr lang="en-US" sz="2000"/>
            <a:t>Progress notes</a:t>
          </a:r>
          <a:endParaRPr lang="en-US" sz="2000" dirty="0"/>
        </a:p>
      </dgm:t>
    </dgm:pt>
    <dgm:pt modelId="{16ECFA0A-D378-4EF7-BA48-521AEC010A55}" type="parTrans" cxnId="{556402B6-91F5-4200-AC19-C98006459C5E}">
      <dgm:prSet/>
      <dgm:spPr/>
      <dgm:t>
        <a:bodyPr/>
        <a:lstStyle/>
        <a:p>
          <a:pPr>
            <a:lnSpc>
              <a:spcPct val="114000"/>
            </a:lnSpc>
            <a:spcBef>
              <a:spcPts val="600"/>
            </a:spcBef>
            <a:spcAft>
              <a:spcPts val="600"/>
            </a:spcAft>
          </a:pPr>
          <a:endParaRPr lang="en-AU" sz="2000"/>
        </a:p>
      </dgm:t>
    </dgm:pt>
    <dgm:pt modelId="{2CC4993A-F8AD-491F-9220-DB2CEFAEDFC4}" type="sibTrans" cxnId="{556402B6-91F5-4200-AC19-C98006459C5E}">
      <dgm:prSet/>
      <dgm:spPr/>
      <dgm:t>
        <a:bodyPr/>
        <a:lstStyle/>
        <a:p>
          <a:pPr>
            <a:lnSpc>
              <a:spcPct val="114000"/>
            </a:lnSpc>
            <a:spcBef>
              <a:spcPts val="600"/>
            </a:spcBef>
            <a:spcAft>
              <a:spcPts val="600"/>
            </a:spcAft>
          </a:pPr>
          <a:endParaRPr lang="en-AU" sz="2000"/>
        </a:p>
      </dgm:t>
    </dgm:pt>
    <dgm:pt modelId="{7D08EBBE-A0DF-48FE-89EF-3A4C0611172E}">
      <dgm:prSet custT="1"/>
      <dgm:spPr/>
      <dgm:t>
        <a:bodyPr/>
        <a:lstStyle/>
        <a:p>
          <a:pPr>
            <a:lnSpc>
              <a:spcPct val="114000"/>
            </a:lnSpc>
            <a:spcBef>
              <a:spcPts val="600"/>
            </a:spcBef>
            <a:spcAft>
              <a:spcPts val="600"/>
            </a:spcAft>
          </a:pPr>
          <a:r>
            <a:rPr lang="en-US" sz="2000"/>
            <a:t>Workplace reports</a:t>
          </a:r>
          <a:endParaRPr lang="en-US" sz="2000" dirty="0"/>
        </a:p>
      </dgm:t>
    </dgm:pt>
    <dgm:pt modelId="{FA20AE77-1F1C-45B9-B66E-707E543DA530}" type="parTrans" cxnId="{3C1909AC-CA1E-4C5E-B676-4BC16F7A80A7}">
      <dgm:prSet/>
      <dgm:spPr/>
      <dgm:t>
        <a:bodyPr/>
        <a:lstStyle/>
        <a:p>
          <a:pPr>
            <a:lnSpc>
              <a:spcPct val="114000"/>
            </a:lnSpc>
            <a:spcBef>
              <a:spcPts val="600"/>
            </a:spcBef>
            <a:spcAft>
              <a:spcPts val="600"/>
            </a:spcAft>
          </a:pPr>
          <a:endParaRPr lang="en-AU" sz="2000"/>
        </a:p>
      </dgm:t>
    </dgm:pt>
    <dgm:pt modelId="{67329C9C-2518-44EC-8CE3-F50F97596E76}" type="sibTrans" cxnId="{3C1909AC-CA1E-4C5E-B676-4BC16F7A80A7}">
      <dgm:prSet/>
      <dgm:spPr/>
      <dgm:t>
        <a:bodyPr/>
        <a:lstStyle/>
        <a:p>
          <a:pPr>
            <a:lnSpc>
              <a:spcPct val="114000"/>
            </a:lnSpc>
            <a:spcBef>
              <a:spcPts val="600"/>
            </a:spcBef>
            <a:spcAft>
              <a:spcPts val="600"/>
            </a:spcAft>
          </a:pPr>
          <a:endParaRPr lang="en-AU" sz="2000"/>
        </a:p>
      </dgm:t>
    </dgm:pt>
    <dgm:pt modelId="{F28E4D96-5217-4397-B770-36F66F05518E}">
      <dgm:prSet custT="1"/>
      <dgm:spPr/>
      <dgm:t>
        <a:bodyPr/>
        <a:lstStyle/>
        <a:p>
          <a:pPr>
            <a:lnSpc>
              <a:spcPct val="114000"/>
            </a:lnSpc>
            <a:spcBef>
              <a:spcPts val="600"/>
            </a:spcBef>
            <a:spcAft>
              <a:spcPts val="600"/>
            </a:spcAft>
          </a:pPr>
          <a:r>
            <a:rPr lang="en-US" sz="2000"/>
            <a:t>Workplace checklists</a:t>
          </a:r>
          <a:endParaRPr lang="en-US" sz="2000" dirty="0"/>
        </a:p>
      </dgm:t>
    </dgm:pt>
    <dgm:pt modelId="{B8E6CC43-6CCC-470E-853C-30F734173925}" type="parTrans" cxnId="{698B3E56-2EA7-4391-9805-994ADB3FA183}">
      <dgm:prSet/>
      <dgm:spPr/>
      <dgm:t>
        <a:bodyPr/>
        <a:lstStyle/>
        <a:p>
          <a:pPr>
            <a:lnSpc>
              <a:spcPct val="114000"/>
            </a:lnSpc>
            <a:spcBef>
              <a:spcPts val="600"/>
            </a:spcBef>
            <a:spcAft>
              <a:spcPts val="600"/>
            </a:spcAft>
          </a:pPr>
          <a:endParaRPr lang="en-AU" sz="2000"/>
        </a:p>
      </dgm:t>
    </dgm:pt>
    <dgm:pt modelId="{B617344B-155D-4E4C-9ABE-0BB8D82721DF}" type="sibTrans" cxnId="{698B3E56-2EA7-4391-9805-994ADB3FA183}">
      <dgm:prSet/>
      <dgm:spPr/>
      <dgm:t>
        <a:bodyPr/>
        <a:lstStyle/>
        <a:p>
          <a:pPr>
            <a:lnSpc>
              <a:spcPct val="114000"/>
            </a:lnSpc>
            <a:spcBef>
              <a:spcPts val="600"/>
            </a:spcBef>
            <a:spcAft>
              <a:spcPts val="600"/>
            </a:spcAft>
          </a:pPr>
          <a:endParaRPr lang="en-AU" sz="2000"/>
        </a:p>
      </dgm:t>
    </dgm:pt>
    <dgm:pt modelId="{B8BB1630-28DC-4965-98DE-8EAD0035A278}" type="pres">
      <dgm:prSet presAssocID="{47FD366B-8E87-4478-96EF-DBB66ECA4B50}" presName="diagram" presStyleCnt="0">
        <dgm:presLayoutVars>
          <dgm:dir/>
          <dgm:resizeHandles val="exact"/>
        </dgm:presLayoutVars>
      </dgm:prSet>
      <dgm:spPr/>
      <dgm:t>
        <a:bodyPr/>
        <a:lstStyle/>
        <a:p>
          <a:endParaRPr lang="en-US"/>
        </a:p>
      </dgm:t>
    </dgm:pt>
    <dgm:pt modelId="{4A63DF71-E613-41B6-960E-D55D03096380}" type="pres">
      <dgm:prSet presAssocID="{26E85D10-6D0F-438D-9380-665B2C98C23F}" presName="node" presStyleLbl="node1" presStyleIdx="0" presStyleCnt="6" custScaleX="136870">
        <dgm:presLayoutVars>
          <dgm:bulletEnabled val="1"/>
        </dgm:presLayoutVars>
      </dgm:prSet>
      <dgm:spPr/>
      <dgm:t>
        <a:bodyPr/>
        <a:lstStyle/>
        <a:p>
          <a:endParaRPr lang="en-US"/>
        </a:p>
      </dgm:t>
    </dgm:pt>
    <dgm:pt modelId="{D71C9B60-7339-48E7-8DCC-146D22A9BE96}" type="pres">
      <dgm:prSet presAssocID="{A59FF532-7CEE-406D-8958-DC0A36112048}" presName="sibTrans" presStyleCnt="0"/>
      <dgm:spPr/>
    </dgm:pt>
    <dgm:pt modelId="{3E0B95C7-56E1-4C0D-B958-B59DDDB42371}" type="pres">
      <dgm:prSet presAssocID="{C6DCB0DA-DA11-484A-BEE4-78B09DF5CC1D}" presName="node" presStyleLbl="node1" presStyleIdx="1" presStyleCnt="6" custScaleX="136870">
        <dgm:presLayoutVars>
          <dgm:bulletEnabled val="1"/>
        </dgm:presLayoutVars>
      </dgm:prSet>
      <dgm:spPr/>
      <dgm:t>
        <a:bodyPr/>
        <a:lstStyle/>
        <a:p>
          <a:endParaRPr lang="en-US"/>
        </a:p>
      </dgm:t>
    </dgm:pt>
    <dgm:pt modelId="{B8C2FB2E-9AFF-4ECD-B076-2F9B0EFF39AC}" type="pres">
      <dgm:prSet presAssocID="{464AA402-C3E9-482A-BC9C-400B399E9FA3}" presName="sibTrans" presStyleCnt="0"/>
      <dgm:spPr/>
    </dgm:pt>
    <dgm:pt modelId="{ABF141B4-4166-41EA-840E-98FD93CE17C3}" type="pres">
      <dgm:prSet presAssocID="{868C7947-872C-4F4D-981D-83FE9157C25F}" presName="node" presStyleLbl="node1" presStyleIdx="2" presStyleCnt="6" custScaleX="136870">
        <dgm:presLayoutVars>
          <dgm:bulletEnabled val="1"/>
        </dgm:presLayoutVars>
      </dgm:prSet>
      <dgm:spPr/>
      <dgm:t>
        <a:bodyPr/>
        <a:lstStyle/>
        <a:p>
          <a:endParaRPr lang="en-US"/>
        </a:p>
      </dgm:t>
    </dgm:pt>
    <dgm:pt modelId="{DC1690AE-DA21-44A5-93EC-EEEF08F590D6}" type="pres">
      <dgm:prSet presAssocID="{108FB861-9F7E-467A-BF5C-94DB8F59C9D4}" presName="sibTrans" presStyleCnt="0"/>
      <dgm:spPr/>
    </dgm:pt>
    <dgm:pt modelId="{6D1490FE-8E16-4081-B963-76D310472098}" type="pres">
      <dgm:prSet presAssocID="{5BD03B98-1765-4618-AC87-F7864F89D8E6}" presName="node" presStyleLbl="node1" presStyleIdx="3" presStyleCnt="6" custScaleX="136870">
        <dgm:presLayoutVars>
          <dgm:bulletEnabled val="1"/>
        </dgm:presLayoutVars>
      </dgm:prSet>
      <dgm:spPr/>
      <dgm:t>
        <a:bodyPr/>
        <a:lstStyle/>
        <a:p>
          <a:endParaRPr lang="en-US"/>
        </a:p>
      </dgm:t>
    </dgm:pt>
    <dgm:pt modelId="{E7ABDDCA-E2DC-4288-9E24-8F28751D0771}" type="pres">
      <dgm:prSet presAssocID="{2CC4993A-F8AD-491F-9220-DB2CEFAEDFC4}" presName="sibTrans" presStyleCnt="0"/>
      <dgm:spPr/>
    </dgm:pt>
    <dgm:pt modelId="{8046FA63-2A4B-4B0D-96B9-1DC7684CCE02}" type="pres">
      <dgm:prSet presAssocID="{7D08EBBE-A0DF-48FE-89EF-3A4C0611172E}" presName="node" presStyleLbl="node1" presStyleIdx="4" presStyleCnt="6" custScaleX="136870">
        <dgm:presLayoutVars>
          <dgm:bulletEnabled val="1"/>
        </dgm:presLayoutVars>
      </dgm:prSet>
      <dgm:spPr/>
      <dgm:t>
        <a:bodyPr/>
        <a:lstStyle/>
        <a:p>
          <a:endParaRPr lang="en-US"/>
        </a:p>
      </dgm:t>
    </dgm:pt>
    <dgm:pt modelId="{03F475FA-CDFE-4954-BD8E-79995F2EFD20}" type="pres">
      <dgm:prSet presAssocID="{67329C9C-2518-44EC-8CE3-F50F97596E76}" presName="sibTrans" presStyleCnt="0"/>
      <dgm:spPr/>
    </dgm:pt>
    <dgm:pt modelId="{E8DCD0FF-7ECD-4B48-A44B-BA7C04C9A590}" type="pres">
      <dgm:prSet presAssocID="{F28E4D96-5217-4397-B770-36F66F05518E}" presName="node" presStyleLbl="node1" presStyleIdx="5" presStyleCnt="6" custScaleX="136870">
        <dgm:presLayoutVars>
          <dgm:bulletEnabled val="1"/>
        </dgm:presLayoutVars>
      </dgm:prSet>
      <dgm:spPr/>
      <dgm:t>
        <a:bodyPr/>
        <a:lstStyle/>
        <a:p>
          <a:endParaRPr lang="en-US"/>
        </a:p>
      </dgm:t>
    </dgm:pt>
  </dgm:ptLst>
  <dgm:cxnLst>
    <dgm:cxn modelId="{86D22CCD-6208-4AC4-A110-B85938B71253}" srcId="{47FD366B-8E87-4478-96EF-DBB66ECA4B50}" destId="{C6DCB0DA-DA11-484A-BEE4-78B09DF5CC1D}" srcOrd="1" destOrd="0" parTransId="{307993D8-DA9D-4CBF-B7D6-F465111A268B}" sibTransId="{464AA402-C3E9-482A-BC9C-400B399E9FA3}"/>
    <dgm:cxn modelId="{7E7178D6-D090-4B6C-A79E-FD6E958C4C8C}" type="presOf" srcId="{26E85D10-6D0F-438D-9380-665B2C98C23F}" destId="{4A63DF71-E613-41B6-960E-D55D03096380}" srcOrd="0" destOrd="0" presId="urn:microsoft.com/office/officeart/2005/8/layout/default"/>
    <dgm:cxn modelId="{6982B004-C0D0-4FEC-8A61-1BB2CB7BA656}" srcId="{47FD366B-8E87-4478-96EF-DBB66ECA4B50}" destId="{26E85D10-6D0F-438D-9380-665B2C98C23F}" srcOrd="0" destOrd="0" parTransId="{9F96D22F-FC80-4F64-819C-B264899CD4DC}" sibTransId="{A59FF532-7CEE-406D-8958-DC0A36112048}"/>
    <dgm:cxn modelId="{FD99EEE8-D126-4682-922B-A240DD33BB13}" type="presOf" srcId="{868C7947-872C-4F4D-981D-83FE9157C25F}" destId="{ABF141B4-4166-41EA-840E-98FD93CE17C3}" srcOrd="0" destOrd="0" presId="urn:microsoft.com/office/officeart/2005/8/layout/default"/>
    <dgm:cxn modelId="{BE7C4F56-11DF-41AA-A1E7-C5A635863199}" srcId="{47FD366B-8E87-4478-96EF-DBB66ECA4B50}" destId="{868C7947-872C-4F4D-981D-83FE9157C25F}" srcOrd="2" destOrd="0" parTransId="{6227BF94-E0AA-4B47-A381-7BD1BDEF5682}" sibTransId="{108FB861-9F7E-467A-BF5C-94DB8F59C9D4}"/>
    <dgm:cxn modelId="{698B3E56-2EA7-4391-9805-994ADB3FA183}" srcId="{47FD366B-8E87-4478-96EF-DBB66ECA4B50}" destId="{F28E4D96-5217-4397-B770-36F66F05518E}" srcOrd="5" destOrd="0" parTransId="{B8E6CC43-6CCC-470E-853C-30F734173925}" sibTransId="{B617344B-155D-4E4C-9ABE-0BB8D82721DF}"/>
    <dgm:cxn modelId="{F8A3FC8B-8891-42D6-8DB5-86CA4EAE8CC5}" type="presOf" srcId="{5BD03B98-1765-4618-AC87-F7864F89D8E6}" destId="{6D1490FE-8E16-4081-B963-76D310472098}" srcOrd="0" destOrd="0" presId="urn:microsoft.com/office/officeart/2005/8/layout/default"/>
    <dgm:cxn modelId="{43A6AB17-F3BC-402D-9BC7-A8787837342D}" type="presOf" srcId="{47FD366B-8E87-4478-96EF-DBB66ECA4B50}" destId="{B8BB1630-28DC-4965-98DE-8EAD0035A278}" srcOrd="0" destOrd="0" presId="urn:microsoft.com/office/officeart/2005/8/layout/default"/>
    <dgm:cxn modelId="{3F93989F-C22C-4CE0-8847-9DBCFCAFA8A4}" type="presOf" srcId="{F28E4D96-5217-4397-B770-36F66F05518E}" destId="{E8DCD0FF-7ECD-4B48-A44B-BA7C04C9A590}" srcOrd="0" destOrd="0" presId="urn:microsoft.com/office/officeart/2005/8/layout/default"/>
    <dgm:cxn modelId="{556402B6-91F5-4200-AC19-C98006459C5E}" srcId="{47FD366B-8E87-4478-96EF-DBB66ECA4B50}" destId="{5BD03B98-1765-4618-AC87-F7864F89D8E6}" srcOrd="3" destOrd="0" parTransId="{16ECFA0A-D378-4EF7-BA48-521AEC010A55}" sibTransId="{2CC4993A-F8AD-491F-9220-DB2CEFAEDFC4}"/>
    <dgm:cxn modelId="{3C1909AC-CA1E-4C5E-B676-4BC16F7A80A7}" srcId="{47FD366B-8E87-4478-96EF-DBB66ECA4B50}" destId="{7D08EBBE-A0DF-48FE-89EF-3A4C0611172E}" srcOrd="4" destOrd="0" parTransId="{FA20AE77-1F1C-45B9-B66E-707E543DA530}" sibTransId="{67329C9C-2518-44EC-8CE3-F50F97596E76}"/>
    <dgm:cxn modelId="{CE462FCD-24BE-413B-9F44-CE6DD61FFE83}" type="presOf" srcId="{C6DCB0DA-DA11-484A-BEE4-78B09DF5CC1D}" destId="{3E0B95C7-56E1-4C0D-B958-B59DDDB42371}" srcOrd="0" destOrd="0" presId="urn:microsoft.com/office/officeart/2005/8/layout/default"/>
    <dgm:cxn modelId="{C1EED0BD-6D90-4CD2-B49F-FD50570122DF}" type="presOf" srcId="{7D08EBBE-A0DF-48FE-89EF-3A4C0611172E}" destId="{8046FA63-2A4B-4B0D-96B9-1DC7684CCE02}" srcOrd="0" destOrd="0" presId="urn:microsoft.com/office/officeart/2005/8/layout/default"/>
    <dgm:cxn modelId="{B2420567-6D98-43E6-BA47-44336EDFEF6A}" type="presParOf" srcId="{B8BB1630-28DC-4965-98DE-8EAD0035A278}" destId="{4A63DF71-E613-41B6-960E-D55D03096380}" srcOrd="0" destOrd="0" presId="urn:microsoft.com/office/officeart/2005/8/layout/default"/>
    <dgm:cxn modelId="{B4B85C3B-DB42-4BA0-9E99-FF467A955086}" type="presParOf" srcId="{B8BB1630-28DC-4965-98DE-8EAD0035A278}" destId="{D71C9B60-7339-48E7-8DCC-146D22A9BE96}" srcOrd="1" destOrd="0" presId="urn:microsoft.com/office/officeart/2005/8/layout/default"/>
    <dgm:cxn modelId="{0246CC10-C0C6-4580-9DB3-5DDC4C094C31}" type="presParOf" srcId="{B8BB1630-28DC-4965-98DE-8EAD0035A278}" destId="{3E0B95C7-56E1-4C0D-B958-B59DDDB42371}" srcOrd="2" destOrd="0" presId="urn:microsoft.com/office/officeart/2005/8/layout/default"/>
    <dgm:cxn modelId="{A0288D15-8F57-40A0-933F-5B7A8D319AD2}" type="presParOf" srcId="{B8BB1630-28DC-4965-98DE-8EAD0035A278}" destId="{B8C2FB2E-9AFF-4ECD-B076-2F9B0EFF39AC}" srcOrd="3" destOrd="0" presId="urn:microsoft.com/office/officeart/2005/8/layout/default"/>
    <dgm:cxn modelId="{A8147FA1-5317-46D5-A0BF-D7847E8D3351}" type="presParOf" srcId="{B8BB1630-28DC-4965-98DE-8EAD0035A278}" destId="{ABF141B4-4166-41EA-840E-98FD93CE17C3}" srcOrd="4" destOrd="0" presId="urn:microsoft.com/office/officeart/2005/8/layout/default"/>
    <dgm:cxn modelId="{1BE44A09-00B4-4EF0-9B04-A8C4CA754248}" type="presParOf" srcId="{B8BB1630-28DC-4965-98DE-8EAD0035A278}" destId="{DC1690AE-DA21-44A5-93EC-EEEF08F590D6}" srcOrd="5" destOrd="0" presId="urn:microsoft.com/office/officeart/2005/8/layout/default"/>
    <dgm:cxn modelId="{2D1D0B6B-61F6-41A1-AFE1-EA3EDD519D12}" type="presParOf" srcId="{B8BB1630-28DC-4965-98DE-8EAD0035A278}" destId="{6D1490FE-8E16-4081-B963-76D310472098}" srcOrd="6" destOrd="0" presId="urn:microsoft.com/office/officeart/2005/8/layout/default"/>
    <dgm:cxn modelId="{17DB07F7-408B-4CF5-BFA1-F44C236B4BAB}" type="presParOf" srcId="{B8BB1630-28DC-4965-98DE-8EAD0035A278}" destId="{E7ABDDCA-E2DC-4288-9E24-8F28751D0771}" srcOrd="7" destOrd="0" presId="urn:microsoft.com/office/officeart/2005/8/layout/default"/>
    <dgm:cxn modelId="{0AFE2232-C287-44AE-8F6D-9ED4D3F0C61E}" type="presParOf" srcId="{B8BB1630-28DC-4965-98DE-8EAD0035A278}" destId="{8046FA63-2A4B-4B0D-96B9-1DC7684CCE02}" srcOrd="8" destOrd="0" presId="urn:microsoft.com/office/officeart/2005/8/layout/default"/>
    <dgm:cxn modelId="{8B54CECE-B93C-4826-BF3B-D4EF21ECA1FE}" type="presParOf" srcId="{B8BB1630-28DC-4965-98DE-8EAD0035A278}" destId="{03F475FA-CDFE-4954-BD8E-79995F2EFD20}" srcOrd="9" destOrd="0" presId="urn:microsoft.com/office/officeart/2005/8/layout/default"/>
    <dgm:cxn modelId="{DB1D86DD-F482-4A6F-9EEC-B255F1DCF691}" type="presParOf" srcId="{B8BB1630-28DC-4965-98DE-8EAD0035A278}" destId="{E8DCD0FF-7ECD-4B48-A44B-BA7C04C9A590}"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EB4F84C-FC83-457F-8F32-FF153AF7E8A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0FFD7E8D-264F-4897-8913-C26D2D896378}">
      <dgm:prSet phldrT="[Text]" custT="1"/>
      <dgm:spPr>
        <a:solidFill>
          <a:srgbClr val="458DCF"/>
        </a:solidFill>
      </dgm:spPr>
      <dgm:t>
        <a:bodyPr/>
        <a:lstStyle/>
        <a:p>
          <a:pPr>
            <a:lnSpc>
              <a:spcPct val="114000"/>
            </a:lnSpc>
            <a:spcBef>
              <a:spcPts val="600"/>
            </a:spcBef>
            <a:spcAft>
              <a:spcPts val="600"/>
            </a:spcAft>
          </a:pPr>
          <a:r>
            <a:rPr lang="en-AU" sz="2000" b="0" dirty="0"/>
            <a:t>Appreciation</a:t>
          </a:r>
        </a:p>
      </dgm:t>
    </dgm:pt>
    <dgm:pt modelId="{4C6AD256-7187-4633-99C1-39B0A8625F6E}" type="parTrans" cxnId="{63D5D795-9DA8-4715-8587-54CAF75BCD5A}">
      <dgm:prSet/>
      <dgm:spPr/>
      <dgm:t>
        <a:bodyPr/>
        <a:lstStyle/>
        <a:p>
          <a:pPr>
            <a:lnSpc>
              <a:spcPct val="114000"/>
            </a:lnSpc>
            <a:spcBef>
              <a:spcPts val="600"/>
            </a:spcBef>
            <a:spcAft>
              <a:spcPts val="600"/>
            </a:spcAft>
          </a:pPr>
          <a:endParaRPr lang="en-AU" sz="2000"/>
        </a:p>
      </dgm:t>
    </dgm:pt>
    <dgm:pt modelId="{30EEC21B-1F59-40D2-88A8-17274CC546E7}" type="sibTrans" cxnId="{63D5D795-9DA8-4715-8587-54CAF75BCD5A}">
      <dgm:prSet/>
      <dgm:spPr/>
      <dgm:t>
        <a:bodyPr/>
        <a:lstStyle/>
        <a:p>
          <a:pPr>
            <a:lnSpc>
              <a:spcPct val="114000"/>
            </a:lnSpc>
            <a:spcBef>
              <a:spcPts val="600"/>
            </a:spcBef>
            <a:spcAft>
              <a:spcPts val="600"/>
            </a:spcAft>
          </a:pPr>
          <a:endParaRPr lang="en-AU" sz="2000"/>
        </a:p>
      </dgm:t>
    </dgm:pt>
    <dgm:pt modelId="{09E3921C-745B-4909-BC8F-8B677B4531FE}">
      <dgm:prSet phldrT="[Text]" custT="1"/>
      <dgm:spPr>
        <a:solidFill>
          <a:srgbClr val="3CBE99"/>
        </a:solidFill>
      </dgm:spPr>
      <dgm:t>
        <a:bodyPr/>
        <a:lstStyle/>
        <a:p>
          <a:pPr>
            <a:lnSpc>
              <a:spcPct val="114000"/>
            </a:lnSpc>
            <a:spcBef>
              <a:spcPts val="600"/>
            </a:spcBef>
            <a:spcAft>
              <a:spcPts val="600"/>
            </a:spcAft>
          </a:pPr>
          <a:r>
            <a:rPr lang="en-AU" sz="2000" b="0" dirty="0"/>
            <a:t>Priorities</a:t>
          </a:r>
        </a:p>
      </dgm:t>
    </dgm:pt>
    <dgm:pt modelId="{CE0CC0B4-DF27-40C7-AB7F-D2BF3857098C}" type="parTrans" cxnId="{D388120A-07D9-4C57-BA98-325621F6AE36}">
      <dgm:prSet/>
      <dgm:spPr/>
      <dgm:t>
        <a:bodyPr/>
        <a:lstStyle/>
        <a:p>
          <a:pPr>
            <a:lnSpc>
              <a:spcPct val="114000"/>
            </a:lnSpc>
            <a:spcBef>
              <a:spcPts val="600"/>
            </a:spcBef>
            <a:spcAft>
              <a:spcPts val="600"/>
            </a:spcAft>
          </a:pPr>
          <a:endParaRPr lang="en-AU" sz="2000"/>
        </a:p>
      </dgm:t>
    </dgm:pt>
    <dgm:pt modelId="{B8BDCCD7-74C4-4B27-8D4C-17F1EE1215BE}" type="sibTrans" cxnId="{D388120A-07D9-4C57-BA98-325621F6AE36}">
      <dgm:prSet/>
      <dgm:spPr/>
      <dgm:t>
        <a:bodyPr/>
        <a:lstStyle/>
        <a:p>
          <a:pPr>
            <a:lnSpc>
              <a:spcPct val="114000"/>
            </a:lnSpc>
            <a:spcBef>
              <a:spcPts val="600"/>
            </a:spcBef>
            <a:spcAft>
              <a:spcPts val="600"/>
            </a:spcAft>
          </a:pPr>
          <a:endParaRPr lang="en-AU" sz="2000"/>
        </a:p>
      </dgm:t>
    </dgm:pt>
    <dgm:pt modelId="{B3BBDBA3-D340-4EBB-BC79-ADC769D9D045}">
      <dgm:prSet phldrT="[Text]" custT="1"/>
      <dgm:spPr/>
      <dgm:t>
        <a:bodyPr/>
        <a:lstStyle/>
        <a:p>
          <a:pPr>
            <a:lnSpc>
              <a:spcPct val="114000"/>
            </a:lnSpc>
            <a:spcBef>
              <a:spcPts val="600"/>
            </a:spcBef>
            <a:spcAft>
              <a:spcPts val="600"/>
            </a:spcAft>
          </a:pPr>
          <a:r>
            <a:rPr lang="en-AU" sz="2000" b="0" dirty="0"/>
            <a:t>Support</a:t>
          </a:r>
        </a:p>
      </dgm:t>
    </dgm:pt>
    <dgm:pt modelId="{D8221B67-644D-4130-9ED0-69452F3C4116}" type="parTrans" cxnId="{BA50AE08-AC78-40E1-901A-FFEC8CF91F3A}">
      <dgm:prSet/>
      <dgm:spPr/>
      <dgm:t>
        <a:bodyPr/>
        <a:lstStyle/>
        <a:p>
          <a:pPr>
            <a:lnSpc>
              <a:spcPct val="114000"/>
            </a:lnSpc>
            <a:spcBef>
              <a:spcPts val="600"/>
            </a:spcBef>
            <a:spcAft>
              <a:spcPts val="600"/>
            </a:spcAft>
          </a:pPr>
          <a:endParaRPr lang="en-AU" sz="2000"/>
        </a:p>
      </dgm:t>
    </dgm:pt>
    <dgm:pt modelId="{CF12AC37-D823-4CB5-ACAC-8C1DE3B53D47}" type="sibTrans" cxnId="{BA50AE08-AC78-40E1-901A-FFEC8CF91F3A}">
      <dgm:prSet/>
      <dgm:spPr/>
      <dgm:t>
        <a:bodyPr/>
        <a:lstStyle/>
        <a:p>
          <a:pPr>
            <a:lnSpc>
              <a:spcPct val="114000"/>
            </a:lnSpc>
            <a:spcBef>
              <a:spcPts val="600"/>
            </a:spcBef>
            <a:spcAft>
              <a:spcPts val="600"/>
            </a:spcAft>
          </a:pPr>
          <a:endParaRPr lang="en-AU" sz="2000"/>
        </a:p>
      </dgm:t>
    </dgm:pt>
    <dgm:pt modelId="{F3825A2B-69C8-4C6E-989F-2B0DFC7AE6DD}" type="pres">
      <dgm:prSet presAssocID="{5EB4F84C-FC83-457F-8F32-FF153AF7E8A3}" presName="diagram" presStyleCnt="0">
        <dgm:presLayoutVars>
          <dgm:dir/>
          <dgm:resizeHandles val="exact"/>
        </dgm:presLayoutVars>
      </dgm:prSet>
      <dgm:spPr/>
      <dgm:t>
        <a:bodyPr/>
        <a:lstStyle/>
        <a:p>
          <a:endParaRPr lang="en-US"/>
        </a:p>
      </dgm:t>
    </dgm:pt>
    <dgm:pt modelId="{DDB73904-B29E-4BF9-8FCA-D6932241BCBD}" type="pres">
      <dgm:prSet presAssocID="{0FFD7E8D-264F-4897-8913-C26D2D896378}" presName="node" presStyleLbl="node1" presStyleIdx="0" presStyleCnt="3" custLinFactNeighborX="2950" custLinFactNeighborY="83">
        <dgm:presLayoutVars>
          <dgm:bulletEnabled val="1"/>
        </dgm:presLayoutVars>
      </dgm:prSet>
      <dgm:spPr>
        <a:prstGeom prst="snip1Rect">
          <a:avLst/>
        </a:prstGeom>
      </dgm:spPr>
      <dgm:t>
        <a:bodyPr/>
        <a:lstStyle/>
        <a:p>
          <a:endParaRPr lang="en-US"/>
        </a:p>
      </dgm:t>
    </dgm:pt>
    <dgm:pt modelId="{389E8AA7-B5D8-4FAF-9256-2A2AE5339F99}" type="pres">
      <dgm:prSet presAssocID="{30EEC21B-1F59-40D2-88A8-17274CC546E7}" presName="sibTrans" presStyleCnt="0"/>
      <dgm:spPr/>
    </dgm:pt>
    <dgm:pt modelId="{FA6666C8-8B16-4881-9077-6DF65C61B0D2}" type="pres">
      <dgm:prSet presAssocID="{09E3921C-745B-4909-BC8F-8B677B4531FE}" presName="node" presStyleLbl="node1" presStyleIdx="1" presStyleCnt="3" custLinFactNeighborX="2950" custLinFactNeighborY="83">
        <dgm:presLayoutVars>
          <dgm:bulletEnabled val="1"/>
        </dgm:presLayoutVars>
      </dgm:prSet>
      <dgm:spPr>
        <a:prstGeom prst="snip1Rect">
          <a:avLst/>
        </a:prstGeom>
      </dgm:spPr>
      <dgm:t>
        <a:bodyPr/>
        <a:lstStyle/>
        <a:p>
          <a:endParaRPr lang="en-US"/>
        </a:p>
      </dgm:t>
    </dgm:pt>
    <dgm:pt modelId="{C481A1E1-E121-404B-9FD6-5EBA5AC882A6}" type="pres">
      <dgm:prSet presAssocID="{B8BDCCD7-74C4-4B27-8D4C-17F1EE1215BE}" presName="sibTrans" presStyleCnt="0"/>
      <dgm:spPr/>
    </dgm:pt>
    <dgm:pt modelId="{9B0FF4AC-B69F-46BE-8B62-28B15F987F68}" type="pres">
      <dgm:prSet presAssocID="{B3BBDBA3-D340-4EBB-BC79-ADC769D9D045}" presName="node" presStyleLbl="node1" presStyleIdx="2" presStyleCnt="3" custLinFactNeighborX="2950" custLinFactNeighborY="83">
        <dgm:presLayoutVars>
          <dgm:bulletEnabled val="1"/>
        </dgm:presLayoutVars>
      </dgm:prSet>
      <dgm:spPr>
        <a:prstGeom prst="snip1Rect">
          <a:avLst/>
        </a:prstGeom>
      </dgm:spPr>
      <dgm:t>
        <a:bodyPr/>
        <a:lstStyle/>
        <a:p>
          <a:endParaRPr lang="en-US"/>
        </a:p>
      </dgm:t>
    </dgm:pt>
  </dgm:ptLst>
  <dgm:cxnLst>
    <dgm:cxn modelId="{D388120A-07D9-4C57-BA98-325621F6AE36}" srcId="{5EB4F84C-FC83-457F-8F32-FF153AF7E8A3}" destId="{09E3921C-745B-4909-BC8F-8B677B4531FE}" srcOrd="1" destOrd="0" parTransId="{CE0CC0B4-DF27-40C7-AB7F-D2BF3857098C}" sibTransId="{B8BDCCD7-74C4-4B27-8D4C-17F1EE1215BE}"/>
    <dgm:cxn modelId="{4EE1862E-4A48-415E-9FD6-D68FB13F6A56}" type="presOf" srcId="{0FFD7E8D-264F-4897-8913-C26D2D896378}" destId="{DDB73904-B29E-4BF9-8FCA-D6932241BCBD}" srcOrd="0" destOrd="0" presId="urn:microsoft.com/office/officeart/2005/8/layout/default"/>
    <dgm:cxn modelId="{F1FE96CF-9960-4AFC-B19D-4AEFB94AFFDB}" type="presOf" srcId="{09E3921C-745B-4909-BC8F-8B677B4531FE}" destId="{FA6666C8-8B16-4881-9077-6DF65C61B0D2}" srcOrd="0" destOrd="0" presId="urn:microsoft.com/office/officeart/2005/8/layout/default"/>
    <dgm:cxn modelId="{0257B835-5E91-4F6F-A223-11001540698C}" type="presOf" srcId="{B3BBDBA3-D340-4EBB-BC79-ADC769D9D045}" destId="{9B0FF4AC-B69F-46BE-8B62-28B15F987F68}" srcOrd="0" destOrd="0" presId="urn:microsoft.com/office/officeart/2005/8/layout/default"/>
    <dgm:cxn modelId="{BA50AE08-AC78-40E1-901A-FFEC8CF91F3A}" srcId="{5EB4F84C-FC83-457F-8F32-FF153AF7E8A3}" destId="{B3BBDBA3-D340-4EBB-BC79-ADC769D9D045}" srcOrd="2" destOrd="0" parTransId="{D8221B67-644D-4130-9ED0-69452F3C4116}" sibTransId="{CF12AC37-D823-4CB5-ACAC-8C1DE3B53D47}"/>
    <dgm:cxn modelId="{650030EF-B373-4112-B86F-03E3ADCFE8FC}" type="presOf" srcId="{5EB4F84C-FC83-457F-8F32-FF153AF7E8A3}" destId="{F3825A2B-69C8-4C6E-989F-2B0DFC7AE6DD}" srcOrd="0" destOrd="0" presId="urn:microsoft.com/office/officeart/2005/8/layout/default"/>
    <dgm:cxn modelId="{63D5D795-9DA8-4715-8587-54CAF75BCD5A}" srcId="{5EB4F84C-FC83-457F-8F32-FF153AF7E8A3}" destId="{0FFD7E8D-264F-4897-8913-C26D2D896378}" srcOrd="0" destOrd="0" parTransId="{4C6AD256-7187-4633-99C1-39B0A8625F6E}" sibTransId="{30EEC21B-1F59-40D2-88A8-17274CC546E7}"/>
    <dgm:cxn modelId="{A378EB2D-75BB-4B17-910B-8361F468D01A}" type="presParOf" srcId="{F3825A2B-69C8-4C6E-989F-2B0DFC7AE6DD}" destId="{DDB73904-B29E-4BF9-8FCA-D6932241BCBD}" srcOrd="0" destOrd="0" presId="urn:microsoft.com/office/officeart/2005/8/layout/default"/>
    <dgm:cxn modelId="{CC9D60BD-07EA-4B54-BF95-248D62B51E08}" type="presParOf" srcId="{F3825A2B-69C8-4C6E-989F-2B0DFC7AE6DD}" destId="{389E8AA7-B5D8-4FAF-9256-2A2AE5339F99}" srcOrd="1" destOrd="0" presId="urn:microsoft.com/office/officeart/2005/8/layout/default"/>
    <dgm:cxn modelId="{B431D494-8A8F-445B-ADF7-37BFEA573B88}" type="presParOf" srcId="{F3825A2B-69C8-4C6E-989F-2B0DFC7AE6DD}" destId="{FA6666C8-8B16-4881-9077-6DF65C61B0D2}" srcOrd="2" destOrd="0" presId="urn:microsoft.com/office/officeart/2005/8/layout/default"/>
    <dgm:cxn modelId="{9C7AAC81-FE52-48BE-88C4-7E919600AE0C}" type="presParOf" srcId="{F3825A2B-69C8-4C6E-989F-2B0DFC7AE6DD}" destId="{C481A1E1-E121-404B-9FD6-5EBA5AC882A6}" srcOrd="3" destOrd="0" presId="urn:microsoft.com/office/officeart/2005/8/layout/default"/>
    <dgm:cxn modelId="{C3BB2032-75A7-4C51-80C4-80DC0DF09DA0}" type="presParOf" srcId="{F3825A2B-69C8-4C6E-989F-2B0DFC7AE6DD}" destId="{9B0FF4AC-B69F-46BE-8B62-28B15F987F68}"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8B9FFE7-9D92-4A04-BE26-49F7EFC9B8AD}"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A2C353C6-ED5F-46AC-A395-744DBA0D95B6}">
      <dgm:prSet phldrT="[Text]" custT="1"/>
      <dgm:spPr>
        <a:solidFill>
          <a:srgbClr val="458DCF"/>
        </a:solidFill>
      </dgm:spPr>
      <dgm:t>
        <a:bodyPr/>
        <a:lstStyle/>
        <a:p>
          <a:pPr>
            <a:lnSpc>
              <a:spcPct val="114000"/>
            </a:lnSpc>
            <a:spcBef>
              <a:spcPts val="600"/>
            </a:spcBef>
            <a:spcAft>
              <a:spcPts val="600"/>
            </a:spcAft>
          </a:pPr>
          <a:r>
            <a:rPr lang="en-AU" sz="2000" dirty="0"/>
            <a:t>Baseline assessment of client before service delivery</a:t>
          </a:r>
        </a:p>
      </dgm:t>
    </dgm:pt>
    <dgm:pt modelId="{25F2BD6D-4AF1-40EB-97DB-0FF4430B3934}" type="parTrans" cxnId="{E183F830-58A3-4F3F-8A1B-0346EA36D305}">
      <dgm:prSet/>
      <dgm:spPr/>
      <dgm:t>
        <a:bodyPr/>
        <a:lstStyle/>
        <a:p>
          <a:pPr>
            <a:lnSpc>
              <a:spcPct val="114000"/>
            </a:lnSpc>
            <a:spcBef>
              <a:spcPts val="600"/>
            </a:spcBef>
            <a:spcAft>
              <a:spcPts val="600"/>
            </a:spcAft>
          </a:pPr>
          <a:endParaRPr lang="en-AU" sz="2000"/>
        </a:p>
      </dgm:t>
    </dgm:pt>
    <dgm:pt modelId="{A2B3D376-DBF7-4F44-9918-C706EC3713FA}" type="sibTrans" cxnId="{E183F830-58A3-4F3F-8A1B-0346EA36D305}">
      <dgm:prSet/>
      <dgm:spPr/>
      <dgm:t>
        <a:bodyPr/>
        <a:lstStyle/>
        <a:p>
          <a:pPr>
            <a:lnSpc>
              <a:spcPct val="114000"/>
            </a:lnSpc>
            <a:spcBef>
              <a:spcPts val="600"/>
            </a:spcBef>
            <a:spcAft>
              <a:spcPts val="600"/>
            </a:spcAft>
          </a:pPr>
          <a:endParaRPr lang="en-AU" sz="2000"/>
        </a:p>
      </dgm:t>
    </dgm:pt>
    <dgm:pt modelId="{0DADA771-E9D1-4F49-8BC5-9D7747ED0438}">
      <dgm:prSet phldrT="[Text]" custT="1"/>
      <dgm:spPr>
        <a:solidFill>
          <a:srgbClr val="42BDCA"/>
        </a:solidFill>
      </dgm:spPr>
      <dgm:t>
        <a:bodyPr/>
        <a:lstStyle/>
        <a:p>
          <a:pPr>
            <a:lnSpc>
              <a:spcPct val="114000"/>
            </a:lnSpc>
            <a:spcBef>
              <a:spcPts val="600"/>
            </a:spcBef>
            <a:spcAft>
              <a:spcPts val="600"/>
            </a:spcAft>
          </a:pPr>
          <a:r>
            <a:rPr lang="en-AU" sz="2000" dirty="0"/>
            <a:t>Timeline of the client's support services and activities </a:t>
          </a:r>
        </a:p>
      </dgm:t>
    </dgm:pt>
    <dgm:pt modelId="{7A021CD7-7A92-495B-A0AB-ABA7E43FF9F8}" type="parTrans" cxnId="{841C2E4E-7E11-468A-9E04-70FA6170C6C7}">
      <dgm:prSet/>
      <dgm:spPr/>
      <dgm:t>
        <a:bodyPr/>
        <a:lstStyle/>
        <a:p>
          <a:pPr>
            <a:lnSpc>
              <a:spcPct val="114000"/>
            </a:lnSpc>
            <a:spcBef>
              <a:spcPts val="600"/>
            </a:spcBef>
            <a:spcAft>
              <a:spcPts val="600"/>
            </a:spcAft>
          </a:pPr>
          <a:endParaRPr lang="en-AU" sz="2000"/>
        </a:p>
      </dgm:t>
    </dgm:pt>
    <dgm:pt modelId="{11DC2734-D9CF-4F31-B933-3E069F808856}" type="sibTrans" cxnId="{841C2E4E-7E11-468A-9E04-70FA6170C6C7}">
      <dgm:prSet/>
      <dgm:spPr/>
      <dgm:t>
        <a:bodyPr/>
        <a:lstStyle/>
        <a:p>
          <a:pPr>
            <a:lnSpc>
              <a:spcPct val="114000"/>
            </a:lnSpc>
            <a:spcBef>
              <a:spcPts val="600"/>
            </a:spcBef>
            <a:spcAft>
              <a:spcPts val="600"/>
            </a:spcAft>
          </a:pPr>
          <a:endParaRPr lang="en-AU" sz="2000"/>
        </a:p>
      </dgm:t>
    </dgm:pt>
    <dgm:pt modelId="{6548CEA6-EA67-496B-8E02-767A377E29FD}">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Descriptions of the activities and their expected outcomes for the client</a:t>
          </a:r>
        </a:p>
      </dgm:t>
    </dgm:pt>
    <dgm:pt modelId="{1747C441-D56D-48A3-8889-EDD63A7F6EAD}" type="parTrans" cxnId="{E05C721B-420D-41AC-907C-CED9508014E2}">
      <dgm:prSet/>
      <dgm:spPr/>
      <dgm:t>
        <a:bodyPr/>
        <a:lstStyle/>
        <a:p>
          <a:pPr>
            <a:lnSpc>
              <a:spcPct val="114000"/>
            </a:lnSpc>
            <a:spcBef>
              <a:spcPts val="600"/>
            </a:spcBef>
            <a:spcAft>
              <a:spcPts val="600"/>
            </a:spcAft>
          </a:pPr>
          <a:endParaRPr lang="en-AU" sz="2000"/>
        </a:p>
      </dgm:t>
    </dgm:pt>
    <dgm:pt modelId="{FE3A0CE3-E4A7-4623-9104-65DE19FB7AA2}" type="sibTrans" cxnId="{E05C721B-420D-41AC-907C-CED9508014E2}">
      <dgm:prSet/>
      <dgm:spPr/>
      <dgm:t>
        <a:bodyPr/>
        <a:lstStyle/>
        <a:p>
          <a:pPr>
            <a:lnSpc>
              <a:spcPct val="114000"/>
            </a:lnSpc>
            <a:spcBef>
              <a:spcPts val="600"/>
            </a:spcBef>
            <a:spcAft>
              <a:spcPts val="600"/>
            </a:spcAft>
          </a:pPr>
          <a:endParaRPr lang="en-AU" sz="2000"/>
        </a:p>
      </dgm:t>
    </dgm:pt>
    <dgm:pt modelId="{4FAFC349-1947-4C4D-8110-B6DAAE65CCA3}" type="pres">
      <dgm:prSet presAssocID="{28B9FFE7-9D92-4A04-BE26-49F7EFC9B8AD}" presName="linear" presStyleCnt="0">
        <dgm:presLayoutVars>
          <dgm:animLvl val="lvl"/>
          <dgm:resizeHandles val="exact"/>
        </dgm:presLayoutVars>
      </dgm:prSet>
      <dgm:spPr/>
      <dgm:t>
        <a:bodyPr/>
        <a:lstStyle/>
        <a:p>
          <a:endParaRPr lang="en-US"/>
        </a:p>
      </dgm:t>
    </dgm:pt>
    <dgm:pt modelId="{13525306-85BA-4FD2-A0ED-C56A517D7A5B}" type="pres">
      <dgm:prSet presAssocID="{A2C353C6-ED5F-46AC-A395-744DBA0D95B6}" presName="parentText" presStyleLbl="node1" presStyleIdx="0" presStyleCnt="3">
        <dgm:presLayoutVars>
          <dgm:chMax val="0"/>
          <dgm:bulletEnabled val="1"/>
        </dgm:presLayoutVars>
      </dgm:prSet>
      <dgm:spPr/>
      <dgm:t>
        <a:bodyPr/>
        <a:lstStyle/>
        <a:p>
          <a:endParaRPr lang="en-US"/>
        </a:p>
      </dgm:t>
    </dgm:pt>
    <dgm:pt modelId="{55A25F09-E3F8-4441-A368-3763973A0C17}" type="pres">
      <dgm:prSet presAssocID="{A2B3D376-DBF7-4F44-9918-C706EC3713FA}" presName="spacer" presStyleCnt="0"/>
      <dgm:spPr/>
    </dgm:pt>
    <dgm:pt modelId="{60ADC518-F23A-424E-8512-040AA1BB8551}" type="pres">
      <dgm:prSet presAssocID="{0DADA771-E9D1-4F49-8BC5-9D7747ED0438}" presName="parentText" presStyleLbl="node1" presStyleIdx="1" presStyleCnt="3">
        <dgm:presLayoutVars>
          <dgm:chMax val="0"/>
          <dgm:bulletEnabled val="1"/>
        </dgm:presLayoutVars>
      </dgm:prSet>
      <dgm:spPr/>
      <dgm:t>
        <a:bodyPr/>
        <a:lstStyle/>
        <a:p>
          <a:endParaRPr lang="en-US"/>
        </a:p>
      </dgm:t>
    </dgm:pt>
    <dgm:pt modelId="{190417B5-4667-46B8-9C24-B5C61BABD927}" type="pres">
      <dgm:prSet presAssocID="{11DC2734-D9CF-4F31-B933-3E069F808856}" presName="spacer" presStyleCnt="0"/>
      <dgm:spPr/>
    </dgm:pt>
    <dgm:pt modelId="{40AB58BB-05A8-46C7-9606-3278F4127133}" type="pres">
      <dgm:prSet presAssocID="{6548CEA6-EA67-496B-8E02-767A377E29FD}" presName="parentText" presStyleLbl="node1" presStyleIdx="2" presStyleCnt="3">
        <dgm:presLayoutVars>
          <dgm:chMax val="0"/>
          <dgm:bulletEnabled val="1"/>
        </dgm:presLayoutVars>
      </dgm:prSet>
      <dgm:spPr/>
      <dgm:t>
        <a:bodyPr/>
        <a:lstStyle/>
        <a:p>
          <a:endParaRPr lang="en-US"/>
        </a:p>
      </dgm:t>
    </dgm:pt>
  </dgm:ptLst>
  <dgm:cxnLst>
    <dgm:cxn modelId="{E183F830-58A3-4F3F-8A1B-0346EA36D305}" srcId="{28B9FFE7-9D92-4A04-BE26-49F7EFC9B8AD}" destId="{A2C353C6-ED5F-46AC-A395-744DBA0D95B6}" srcOrd="0" destOrd="0" parTransId="{25F2BD6D-4AF1-40EB-97DB-0FF4430B3934}" sibTransId="{A2B3D376-DBF7-4F44-9918-C706EC3713FA}"/>
    <dgm:cxn modelId="{E05C721B-420D-41AC-907C-CED9508014E2}" srcId="{28B9FFE7-9D92-4A04-BE26-49F7EFC9B8AD}" destId="{6548CEA6-EA67-496B-8E02-767A377E29FD}" srcOrd="2" destOrd="0" parTransId="{1747C441-D56D-48A3-8889-EDD63A7F6EAD}" sibTransId="{FE3A0CE3-E4A7-4623-9104-65DE19FB7AA2}"/>
    <dgm:cxn modelId="{841C2E4E-7E11-468A-9E04-70FA6170C6C7}" srcId="{28B9FFE7-9D92-4A04-BE26-49F7EFC9B8AD}" destId="{0DADA771-E9D1-4F49-8BC5-9D7747ED0438}" srcOrd="1" destOrd="0" parTransId="{7A021CD7-7A92-495B-A0AB-ABA7E43FF9F8}" sibTransId="{11DC2734-D9CF-4F31-B933-3E069F808856}"/>
    <dgm:cxn modelId="{A5D820C3-AB2F-44E7-82DB-24A427BF7555}" type="presOf" srcId="{0DADA771-E9D1-4F49-8BC5-9D7747ED0438}" destId="{60ADC518-F23A-424E-8512-040AA1BB8551}" srcOrd="0" destOrd="0" presId="urn:microsoft.com/office/officeart/2005/8/layout/vList2"/>
    <dgm:cxn modelId="{31864CCA-4D36-41CE-A5C9-FEE1B20F4F54}" type="presOf" srcId="{A2C353C6-ED5F-46AC-A395-744DBA0D95B6}" destId="{13525306-85BA-4FD2-A0ED-C56A517D7A5B}" srcOrd="0" destOrd="0" presId="urn:microsoft.com/office/officeart/2005/8/layout/vList2"/>
    <dgm:cxn modelId="{52ADD871-102D-4E05-962C-0D6C16209CE6}" type="presOf" srcId="{6548CEA6-EA67-496B-8E02-767A377E29FD}" destId="{40AB58BB-05A8-46C7-9606-3278F4127133}" srcOrd="0" destOrd="0" presId="urn:microsoft.com/office/officeart/2005/8/layout/vList2"/>
    <dgm:cxn modelId="{D50C35D7-F067-461D-A9F7-88B494C5A3F9}" type="presOf" srcId="{28B9FFE7-9D92-4A04-BE26-49F7EFC9B8AD}" destId="{4FAFC349-1947-4C4D-8110-B6DAAE65CCA3}" srcOrd="0" destOrd="0" presId="urn:microsoft.com/office/officeart/2005/8/layout/vList2"/>
    <dgm:cxn modelId="{0042C12F-F589-4A2C-86DA-3EEEEDDEE29D}" type="presParOf" srcId="{4FAFC349-1947-4C4D-8110-B6DAAE65CCA3}" destId="{13525306-85BA-4FD2-A0ED-C56A517D7A5B}" srcOrd="0" destOrd="0" presId="urn:microsoft.com/office/officeart/2005/8/layout/vList2"/>
    <dgm:cxn modelId="{7A1284A7-79BB-432C-B419-2B84305BA3FC}" type="presParOf" srcId="{4FAFC349-1947-4C4D-8110-B6DAAE65CCA3}" destId="{55A25F09-E3F8-4441-A368-3763973A0C17}" srcOrd="1" destOrd="0" presId="urn:microsoft.com/office/officeart/2005/8/layout/vList2"/>
    <dgm:cxn modelId="{310AB1E4-2B49-44A0-B16F-13D64A24D98C}" type="presParOf" srcId="{4FAFC349-1947-4C4D-8110-B6DAAE65CCA3}" destId="{60ADC518-F23A-424E-8512-040AA1BB8551}" srcOrd="2" destOrd="0" presId="urn:microsoft.com/office/officeart/2005/8/layout/vList2"/>
    <dgm:cxn modelId="{CA16C7A7-0F73-4B39-AA93-1AC5452D4D7B}" type="presParOf" srcId="{4FAFC349-1947-4C4D-8110-B6DAAE65CCA3}" destId="{190417B5-4667-46B8-9C24-B5C61BABD927}" srcOrd="3" destOrd="0" presId="urn:microsoft.com/office/officeart/2005/8/layout/vList2"/>
    <dgm:cxn modelId="{3F3C6738-C5AD-4456-909F-4119E26B52F6}" type="presParOf" srcId="{4FAFC349-1947-4C4D-8110-B6DAAE65CCA3}" destId="{40AB58BB-05A8-46C7-9606-3278F4127133}"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8B9FFE7-9D92-4A04-BE26-49F7EFC9B8AD}"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DA62F93F-7477-4041-90C2-BE8AFCD1D970}">
      <dgm:prSet phldrT="[Text]" custT="1"/>
      <dgm:spPr>
        <a:solidFill>
          <a:srgbClr val="42BDCA"/>
        </a:solidFill>
      </dgm:spPr>
      <dgm:t>
        <a:bodyPr/>
        <a:lstStyle/>
        <a:p>
          <a:pPr>
            <a:lnSpc>
              <a:spcPct val="114000"/>
            </a:lnSpc>
            <a:spcBef>
              <a:spcPts val="600"/>
            </a:spcBef>
            <a:spcAft>
              <a:spcPts val="600"/>
            </a:spcAft>
            <a:buFont typeface="Wingdings" panose="05000000000000000000" pitchFamily="2" charset="2"/>
            <a:buChar char=""/>
          </a:pPr>
          <a:r>
            <a:rPr lang="en-AU" sz="2000" dirty="0"/>
            <a:t>Summary of progress to date</a:t>
          </a:r>
        </a:p>
      </dgm:t>
    </dgm:pt>
    <dgm:pt modelId="{B78F4DB4-B0E3-4C39-9E7A-184AD00A5B78}" type="parTrans" cxnId="{D33DC9ED-509F-467B-AEAC-E277623CE6B1}">
      <dgm:prSet/>
      <dgm:spPr/>
      <dgm:t>
        <a:bodyPr/>
        <a:lstStyle/>
        <a:p>
          <a:pPr>
            <a:lnSpc>
              <a:spcPct val="114000"/>
            </a:lnSpc>
            <a:spcBef>
              <a:spcPts val="600"/>
            </a:spcBef>
            <a:spcAft>
              <a:spcPts val="600"/>
            </a:spcAft>
          </a:pPr>
          <a:endParaRPr lang="en-AU" sz="2000"/>
        </a:p>
      </dgm:t>
    </dgm:pt>
    <dgm:pt modelId="{78FA4861-1889-4E03-AD55-856464FC2495}" type="sibTrans" cxnId="{D33DC9ED-509F-467B-AEAC-E277623CE6B1}">
      <dgm:prSet/>
      <dgm:spPr/>
      <dgm:t>
        <a:bodyPr/>
        <a:lstStyle/>
        <a:p>
          <a:pPr>
            <a:lnSpc>
              <a:spcPct val="114000"/>
            </a:lnSpc>
            <a:spcBef>
              <a:spcPts val="600"/>
            </a:spcBef>
            <a:spcAft>
              <a:spcPts val="600"/>
            </a:spcAft>
          </a:pPr>
          <a:endParaRPr lang="en-AU" sz="2000"/>
        </a:p>
      </dgm:t>
    </dgm:pt>
    <dgm:pt modelId="{F7BD388C-C46C-425B-BCBB-D688B35AEB42}">
      <dgm:prSet phldrT="[Text]" custT="1"/>
      <dgm:spPr>
        <a:solidFill>
          <a:srgbClr val="3CBE99"/>
        </a:solidFill>
      </dgm:spPr>
      <dgm:t>
        <a:bodyPr/>
        <a:lstStyle/>
        <a:p>
          <a:pPr>
            <a:lnSpc>
              <a:spcPct val="114000"/>
            </a:lnSpc>
            <a:spcBef>
              <a:spcPts val="600"/>
            </a:spcBef>
            <a:spcAft>
              <a:spcPts val="600"/>
            </a:spcAft>
            <a:buFont typeface="Wingdings" panose="05000000000000000000" pitchFamily="2" charset="2"/>
            <a:buChar char=""/>
          </a:pPr>
          <a:r>
            <a:rPr lang="en-AU" sz="2000" dirty="0"/>
            <a:t>Any challenges noted by personnel assisting the client per activity </a:t>
          </a:r>
        </a:p>
      </dgm:t>
    </dgm:pt>
    <dgm:pt modelId="{88BA2F6A-B4C3-4934-ABD6-5456FAE77457}" type="parTrans" cxnId="{68714D5A-2C05-426C-B7CD-2B358835CFA6}">
      <dgm:prSet/>
      <dgm:spPr/>
      <dgm:t>
        <a:bodyPr/>
        <a:lstStyle/>
        <a:p>
          <a:pPr>
            <a:lnSpc>
              <a:spcPct val="114000"/>
            </a:lnSpc>
            <a:spcBef>
              <a:spcPts val="600"/>
            </a:spcBef>
            <a:spcAft>
              <a:spcPts val="600"/>
            </a:spcAft>
          </a:pPr>
          <a:endParaRPr lang="en-AU" sz="2000"/>
        </a:p>
      </dgm:t>
    </dgm:pt>
    <dgm:pt modelId="{44E38D01-1166-4E22-A053-AB579385F7B6}" type="sibTrans" cxnId="{68714D5A-2C05-426C-B7CD-2B358835CFA6}">
      <dgm:prSet/>
      <dgm:spPr/>
      <dgm:t>
        <a:bodyPr/>
        <a:lstStyle/>
        <a:p>
          <a:pPr>
            <a:lnSpc>
              <a:spcPct val="114000"/>
            </a:lnSpc>
            <a:spcBef>
              <a:spcPts val="600"/>
            </a:spcBef>
            <a:spcAft>
              <a:spcPts val="600"/>
            </a:spcAft>
          </a:pPr>
          <a:endParaRPr lang="en-AU" sz="2000"/>
        </a:p>
      </dgm:t>
    </dgm:pt>
    <dgm:pt modelId="{F28F7582-0FE4-46DE-92BA-E5EE6D949210}">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Observations and assessment of the client after the activity </a:t>
          </a:r>
        </a:p>
      </dgm:t>
    </dgm:pt>
    <dgm:pt modelId="{D921729F-C7B2-46D8-A0E0-E60FE3863127}" type="parTrans" cxnId="{B5F59611-022A-4821-8B30-81828F9D802C}">
      <dgm:prSet/>
      <dgm:spPr/>
      <dgm:t>
        <a:bodyPr/>
        <a:lstStyle/>
        <a:p>
          <a:pPr>
            <a:lnSpc>
              <a:spcPct val="114000"/>
            </a:lnSpc>
            <a:spcBef>
              <a:spcPts val="600"/>
            </a:spcBef>
            <a:spcAft>
              <a:spcPts val="600"/>
            </a:spcAft>
          </a:pPr>
          <a:endParaRPr lang="en-AU" sz="2000"/>
        </a:p>
      </dgm:t>
    </dgm:pt>
    <dgm:pt modelId="{DFA07707-8F0A-4E76-AA6F-4CA3E04692CB}" type="sibTrans" cxnId="{B5F59611-022A-4821-8B30-81828F9D802C}">
      <dgm:prSet/>
      <dgm:spPr/>
      <dgm:t>
        <a:bodyPr/>
        <a:lstStyle/>
        <a:p>
          <a:pPr>
            <a:lnSpc>
              <a:spcPct val="114000"/>
            </a:lnSpc>
            <a:spcBef>
              <a:spcPts val="600"/>
            </a:spcBef>
            <a:spcAft>
              <a:spcPts val="600"/>
            </a:spcAft>
          </a:pPr>
          <a:endParaRPr lang="en-AU" sz="2000"/>
        </a:p>
      </dgm:t>
    </dgm:pt>
    <dgm:pt modelId="{9C35F407-A8AA-4B96-8BFE-F0B4C23F22C2}">
      <dgm:prSet phldrT="[Text]" custT="1"/>
      <dgm:spPr/>
      <dgm:t>
        <a:bodyPr/>
        <a:lstStyle/>
        <a:p>
          <a:pPr>
            <a:lnSpc>
              <a:spcPct val="114000"/>
            </a:lnSpc>
            <a:spcBef>
              <a:spcPts val="600"/>
            </a:spcBef>
            <a:spcAft>
              <a:spcPts val="600"/>
            </a:spcAft>
            <a:buFont typeface="Wingdings" panose="05000000000000000000" pitchFamily="2" charset="2"/>
            <a:buChar char=""/>
          </a:pPr>
          <a:r>
            <a:rPr lang="en-AU" sz="2000" dirty="0"/>
            <a:t>Plans for further development</a:t>
          </a:r>
        </a:p>
      </dgm:t>
    </dgm:pt>
    <dgm:pt modelId="{05E49AF4-C42B-4097-A9C6-9D7AB3DC7C85}" type="parTrans" cxnId="{29F4DF56-0567-4F38-B873-6FA865BFE29A}">
      <dgm:prSet/>
      <dgm:spPr/>
      <dgm:t>
        <a:bodyPr/>
        <a:lstStyle/>
        <a:p>
          <a:pPr>
            <a:lnSpc>
              <a:spcPct val="114000"/>
            </a:lnSpc>
            <a:spcBef>
              <a:spcPts val="600"/>
            </a:spcBef>
            <a:spcAft>
              <a:spcPts val="600"/>
            </a:spcAft>
          </a:pPr>
          <a:endParaRPr lang="en-AU" sz="2000"/>
        </a:p>
      </dgm:t>
    </dgm:pt>
    <dgm:pt modelId="{8328E37D-4559-4E8A-AEB3-7DB1EBD9C717}" type="sibTrans" cxnId="{29F4DF56-0567-4F38-B873-6FA865BFE29A}">
      <dgm:prSet/>
      <dgm:spPr/>
      <dgm:t>
        <a:bodyPr/>
        <a:lstStyle/>
        <a:p>
          <a:pPr>
            <a:lnSpc>
              <a:spcPct val="114000"/>
            </a:lnSpc>
            <a:spcBef>
              <a:spcPts val="600"/>
            </a:spcBef>
            <a:spcAft>
              <a:spcPts val="600"/>
            </a:spcAft>
          </a:pPr>
          <a:endParaRPr lang="en-AU" sz="2000"/>
        </a:p>
      </dgm:t>
    </dgm:pt>
    <dgm:pt modelId="{4FAFC349-1947-4C4D-8110-B6DAAE65CCA3}" type="pres">
      <dgm:prSet presAssocID="{28B9FFE7-9D92-4A04-BE26-49F7EFC9B8AD}" presName="linear" presStyleCnt="0">
        <dgm:presLayoutVars>
          <dgm:animLvl val="lvl"/>
          <dgm:resizeHandles val="exact"/>
        </dgm:presLayoutVars>
      </dgm:prSet>
      <dgm:spPr/>
      <dgm:t>
        <a:bodyPr/>
        <a:lstStyle/>
        <a:p>
          <a:endParaRPr lang="en-US"/>
        </a:p>
      </dgm:t>
    </dgm:pt>
    <dgm:pt modelId="{D76CA5CE-006A-4396-9ADC-55A378120AC6}" type="pres">
      <dgm:prSet presAssocID="{DA62F93F-7477-4041-90C2-BE8AFCD1D970}" presName="parentText" presStyleLbl="node1" presStyleIdx="0" presStyleCnt="4" custLinFactNeighborX="-1275">
        <dgm:presLayoutVars>
          <dgm:chMax val="0"/>
          <dgm:bulletEnabled val="1"/>
        </dgm:presLayoutVars>
      </dgm:prSet>
      <dgm:spPr/>
      <dgm:t>
        <a:bodyPr/>
        <a:lstStyle/>
        <a:p>
          <a:endParaRPr lang="en-US"/>
        </a:p>
      </dgm:t>
    </dgm:pt>
    <dgm:pt modelId="{5D9C6E1E-C8B1-41CF-AA57-08141C816AC0}" type="pres">
      <dgm:prSet presAssocID="{78FA4861-1889-4E03-AD55-856464FC2495}" presName="spacer" presStyleCnt="0"/>
      <dgm:spPr/>
    </dgm:pt>
    <dgm:pt modelId="{011E5B44-AE25-4AE2-AEAC-E30527EA452C}" type="pres">
      <dgm:prSet presAssocID="{F7BD388C-C46C-425B-BCBB-D688B35AEB42}" presName="parentText" presStyleLbl="node1" presStyleIdx="1" presStyleCnt="4">
        <dgm:presLayoutVars>
          <dgm:chMax val="0"/>
          <dgm:bulletEnabled val="1"/>
        </dgm:presLayoutVars>
      </dgm:prSet>
      <dgm:spPr/>
      <dgm:t>
        <a:bodyPr/>
        <a:lstStyle/>
        <a:p>
          <a:endParaRPr lang="en-US"/>
        </a:p>
      </dgm:t>
    </dgm:pt>
    <dgm:pt modelId="{26ED4FEA-CC4C-441F-A53F-126D0B01ACF4}" type="pres">
      <dgm:prSet presAssocID="{44E38D01-1166-4E22-A053-AB579385F7B6}" presName="spacer" presStyleCnt="0"/>
      <dgm:spPr/>
    </dgm:pt>
    <dgm:pt modelId="{0640AE5A-F89B-4A40-BC31-541378A92D7C}" type="pres">
      <dgm:prSet presAssocID="{F28F7582-0FE4-46DE-92BA-E5EE6D949210}" presName="parentText" presStyleLbl="node1" presStyleIdx="2" presStyleCnt="4">
        <dgm:presLayoutVars>
          <dgm:chMax val="0"/>
          <dgm:bulletEnabled val="1"/>
        </dgm:presLayoutVars>
      </dgm:prSet>
      <dgm:spPr/>
      <dgm:t>
        <a:bodyPr/>
        <a:lstStyle/>
        <a:p>
          <a:endParaRPr lang="en-US"/>
        </a:p>
      </dgm:t>
    </dgm:pt>
    <dgm:pt modelId="{ECB26ABD-4723-4069-9EDB-7E94B6B1F4BF}" type="pres">
      <dgm:prSet presAssocID="{DFA07707-8F0A-4E76-AA6F-4CA3E04692CB}" presName="spacer" presStyleCnt="0"/>
      <dgm:spPr/>
    </dgm:pt>
    <dgm:pt modelId="{9C051021-5B7A-4852-A829-FA9E82D32119}" type="pres">
      <dgm:prSet presAssocID="{9C35F407-A8AA-4B96-8BFE-F0B4C23F22C2}" presName="parentText" presStyleLbl="node1" presStyleIdx="3" presStyleCnt="4">
        <dgm:presLayoutVars>
          <dgm:chMax val="0"/>
          <dgm:bulletEnabled val="1"/>
        </dgm:presLayoutVars>
      </dgm:prSet>
      <dgm:spPr/>
      <dgm:t>
        <a:bodyPr/>
        <a:lstStyle/>
        <a:p>
          <a:endParaRPr lang="en-US"/>
        </a:p>
      </dgm:t>
    </dgm:pt>
  </dgm:ptLst>
  <dgm:cxnLst>
    <dgm:cxn modelId="{29F4DF56-0567-4F38-B873-6FA865BFE29A}" srcId="{28B9FFE7-9D92-4A04-BE26-49F7EFC9B8AD}" destId="{9C35F407-A8AA-4B96-8BFE-F0B4C23F22C2}" srcOrd="3" destOrd="0" parTransId="{05E49AF4-C42B-4097-A9C6-9D7AB3DC7C85}" sibTransId="{8328E37D-4559-4E8A-AEB3-7DB1EBD9C717}"/>
    <dgm:cxn modelId="{3FE71688-F02A-4AD5-BB3F-DA4A7F1781D9}" type="presOf" srcId="{DA62F93F-7477-4041-90C2-BE8AFCD1D970}" destId="{D76CA5CE-006A-4396-9ADC-55A378120AC6}" srcOrd="0" destOrd="0" presId="urn:microsoft.com/office/officeart/2005/8/layout/vList2"/>
    <dgm:cxn modelId="{D50C35D7-F067-461D-A9F7-88B494C5A3F9}" type="presOf" srcId="{28B9FFE7-9D92-4A04-BE26-49F7EFC9B8AD}" destId="{4FAFC349-1947-4C4D-8110-B6DAAE65CCA3}" srcOrd="0" destOrd="0" presId="urn:microsoft.com/office/officeart/2005/8/layout/vList2"/>
    <dgm:cxn modelId="{D33DC9ED-509F-467B-AEAC-E277623CE6B1}" srcId="{28B9FFE7-9D92-4A04-BE26-49F7EFC9B8AD}" destId="{DA62F93F-7477-4041-90C2-BE8AFCD1D970}" srcOrd="0" destOrd="0" parTransId="{B78F4DB4-B0E3-4C39-9E7A-184AD00A5B78}" sibTransId="{78FA4861-1889-4E03-AD55-856464FC2495}"/>
    <dgm:cxn modelId="{A8457012-8153-4F43-8990-9646FF831863}" type="presOf" srcId="{9C35F407-A8AA-4B96-8BFE-F0B4C23F22C2}" destId="{9C051021-5B7A-4852-A829-FA9E82D32119}" srcOrd="0" destOrd="0" presId="urn:microsoft.com/office/officeart/2005/8/layout/vList2"/>
    <dgm:cxn modelId="{7E6A0250-D896-484A-8249-CC380297AB22}" type="presOf" srcId="{F28F7582-0FE4-46DE-92BA-E5EE6D949210}" destId="{0640AE5A-F89B-4A40-BC31-541378A92D7C}" srcOrd="0" destOrd="0" presId="urn:microsoft.com/office/officeart/2005/8/layout/vList2"/>
    <dgm:cxn modelId="{B5F59611-022A-4821-8B30-81828F9D802C}" srcId="{28B9FFE7-9D92-4A04-BE26-49F7EFC9B8AD}" destId="{F28F7582-0FE4-46DE-92BA-E5EE6D949210}" srcOrd="2" destOrd="0" parTransId="{D921729F-C7B2-46D8-A0E0-E60FE3863127}" sibTransId="{DFA07707-8F0A-4E76-AA6F-4CA3E04692CB}"/>
    <dgm:cxn modelId="{1A2F7CE1-7460-46F6-9130-DDB593B57A61}" type="presOf" srcId="{F7BD388C-C46C-425B-BCBB-D688B35AEB42}" destId="{011E5B44-AE25-4AE2-AEAC-E30527EA452C}" srcOrd="0" destOrd="0" presId="urn:microsoft.com/office/officeart/2005/8/layout/vList2"/>
    <dgm:cxn modelId="{68714D5A-2C05-426C-B7CD-2B358835CFA6}" srcId="{28B9FFE7-9D92-4A04-BE26-49F7EFC9B8AD}" destId="{F7BD388C-C46C-425B-BCBB-D688B35AEB42}" srcOrd="1" destOrd="0" parTransId="{88BA2F6A-B4C3-4934-ABD6-5456FAE77457}" sibTransId="{44E38D01-1166-4E22-A053-AB579385F7B6}"/>
    <dgm:cxn modelId="{D3FD3378-88AC-41EC-9D27-B0988C633E9D}" type="presParOf" srcId="{4FAFC349-1947-4C4D-8110-B6DAAE65CCA3}" destId="{D76CA5CE-006A-4396-9ADC-55A378120AC6}" srcOrd="0" destOrd="0" presId="urn:microsoft.com/office/officeart/2005/8/layout/vList2"/>
    <dgm:cxn modelId="{C2085346-56A1-4699-A902-C32DAE77B776}" type="presParOf" srcId="{4FAFC349-1947-4C4D-8110-B6DAAE65CCA3}" destId="{5D9C6E1E-C8B1-41CF-AA57-08141C816AC0}" srcOrd="1" destOrd="0" presId="urn:microsoft.com/office/officeart/2005/8/layout/vList2"/>
    <dgm:cxn modelId="{160BE60B-D8C6-4C7A-AB96-8A4A831FE798}" type="presParOf" srcId="{4FAFC349-1947-4C4D-8110-B6DAAE65CCA3}" destId="{011E5B44-AE25-4AE2-AEAC-E30527EA452C}" srcOrd="2" destOrd="0" presId="urn:microsoft.com/office/officeart/2005/8/layout/vList2"/>
    <dgm:cxn modelId="{5A7CDB5C-FF9F-4B76-8582-0CBF8299D090}" type="presParOf" srcId="{4FAFC349-1947-4C4D-8110-B6DAAE65CCA3}" destId="{26ED4FEA-CC4C-441F-A53F-126D0B01ACF4}" srcOrd="3" destOrd="0" presId="urn:microsoft.com/office/officeart/2005/8/layout/vList2"/>
    <dgm:cxn modelId="{8D7870DA-D9AC-43A9-8AEF-16E9E0BB2639}" type="presParOf" srcId="{4FAFC349-1947-4C4D-8110-B6DAAE65CCA3}" destId="{0640AE5A-F89B-4A40-BC31-541378A92D7C}" srcOrd="4" destOrd="0" presId="urn:microsoft.com/office/officeart/2005/8/layout/vList2"/>
    <dgm:cxn modelId="{920AECC2-592E-469A-B7F0-ABDA3692273F}" type="presParOf" srcId="{4FAFC349-1947-4C4D-8110-B6DAAE65CCA3}" destId="{ECB26ABD-4723-4069-9EDB-7E94B6B1F4BF}" srcOrd="5" destOrd="0" presId="urn:microsoft.com/office/officeart/2005/8/layout/vList2"/>
    <dgm:cxn modelId="{0B9ECEDA-9494-47A0-80EE-FA16DE8F62F3}" type="presParOf" srcId="{4FAFC349-1947-4C4D-8110-B6DAAE65CCA3}" destId="{9C051021-5B7A-4852-A829-FA9E82D32119}"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4910046D-D35C-4B01-B92E-3C2014287824}"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AU"/>
        </a:p>
      </dgm:t>
    </dgm:pt>
    <dgm:pt modelId="{8327CFB2-ACD5-4D05-922A-8AD17B668121}">
      <dgm:prSet phldrT="[Text]" custT="1"/>
      <dgm:spPr>
        <a:solidFill>
          <a:srgbClr val="458DCF"/>
        </a:solidFill>
      </dgm:spPr>
      <dgm:t>
        <a:bodyPr/>
        <a:lstStyle/>
        <a:p>
          <a:pPr>
            <a:lnSpc>
              <a:spcPct val="114000"/>
            </a:lnSpc>
            <a:spcBef>
              <a:spcPts val="600"/>
            </a:spcBef>
            <a:spcAft>
              <a:spcPts val="600"/>
            </a:spcAft>
            <a:buClr>
              <a:srgbClr val="1C96D3"/>
            </a:buClr>
            <a:buFont typeface="Courier New" panose="02070309020205020404" pitchFamily="49" charset="0"/>
            <a:buChar char="o"/>
          </a:pPr>
          <a:r>
            <a:rPr lang="en-AU" sz="2000" dirty="0"/>
            <a:t>Subjective </a:t>
          </a:r>
        </a:p>
      </dgm:t>
    </dgm:pt>
    <dgm:pt modelId="{AE737306-C7B8-4579-8AEA-31EC49A68567}" type="parTrans" cxnId="{7FCE61CC-1E7A-4A65-B271-46F10E9835EF}">
      <dgm:prSet/>
      <dgm:spPr/>
      <dgm:t>
        <a:bodyPr/>
        <a:lstStyle/>
        <a:p>
          <a:pPr>
            <a:lnSpc>
              <a:spcPct val="114000"/>
            </a:lnSpc>
            <a:spcBef>
              <a:spcPts val="600"/>
            </a:spcBef>
            <a:spcAft>
              <a:spcPts val="600"/>
            </a:spcAft>
          </a:pPr>
          <a:endParaRPr lang="en-AU" sz="2000"/>
        </a:p>
      </dgm:t>
    </dgm:pt>
    <dgm:pt modelId="{41495D48-3223-4DAE-A7D0-65C7909D1CEF}" type="sibTrans" cxnId="{7FCE61CC-1E7A-4A65-B271-46F10E9835EF}">
      <dgm:prSet/>
      <dgm:spPr/>
      <dgm:t>
        <a:bodyPr/>
        <a:lstStyle/>
        <a:p>
          <a:pPr>
            <a:lnSpc>
              <a:spcPct val="114000"/>
            </a:lnSpc>
            <a:spcBef>
              <a:spcPts val="600"/>
            </a:spcBef>
            <a:spcAft>
              <a:spcPts val="600"/>
            </a:spcAft>
          </a:pPr>
          <a:endParaRPr lang="en-AU" sz="2000"/>
        </a:p>
      </dgm:t>
    </dgm:pt>
    <dgm:pt modelId="{A78AD040-720A-4DB6-8400-F3FCCDB7C253}">
      <dgm:prSet custT="1"/>
      <dgm:spPr>
        <a:solidFill>
          <a:srgbClr val="3CBE99"/>
        </a:solidFill>
      </dgm:spPr>
      <dgm:t>
        <a:bodyPr/>
        <a:lstStyle/>
        <a:p>
          <a:pPr>
            <a:lnSpc>
              <a:spcPct val="114000"/>
            </a:lnSpc>
            <a:spcBef>
              <a:spcPts val="600"/>
            </a:spcBef>
            <a:spcAft>
              <a:spcPts val="600"/>
            </a:spcAft>
          </a:pPr>
          <a:r>
            <a:rPr lang="en-AU" sz="2000" dirty="0"/>
            <a:t>Objective </a:t>
          </a:r>
        </a:p>
      </dgm:t>
    </dgm:pt>
    <dgm:pt modelId="{21C28380-9584-4489-A2B6-8928AD026400}" type="parTrans" cxnId="{5D0580E0-E038-450E-B7BB-55D3A4E57F6F}">
      <dgm:prSet/>
      <dgm:spPr/>
      <dgm:t>
        <a:bodyPr/>
        <a:lstStyle/>
        <a:p>
          <a:pPr>
            <a:lnSpc>
              <a:spcPct val="114000"/>
            </a:lnSpc>
            <a:spcBef>
              <a:spcPts val="600"/>
            </a:spcBef>
            <a:spcAft>
              <a:spcPts val="600"/>
            </a:spcAft>
          </a:pPr>
          <a:endParaRPr lang="en-AU" sz="2000"/>
        </a:p>
      </dgm:t>
    </dgm:pt>
    <dgm:pt modelId="{D145AC67-78D7-402F-98C7-FCDD2801BE59}" type="sibTrans" cxnId="{5D0580E0-E038-450E-B7BB-55D3A4E57F6F}">
      <dgm:prSet/>
      <dgm:spPr/>
      <dgm:t>
        <a:bodyPr/>
        <a:lstStyle/>
        <a:p>
          <a:pPr>
            <a:lnSpc>
              <a:spcPct val="114000"/>
            </a:lnSpc>
            <a:spcBef>
              <a:spcPts val="600"/>
            </a:spcBef>
            <a:spcAft>
              <a:spcPts val="600"/>
            </a:spcAft>
          </a:pPr>
          <a:endParaRPr lang="en-AU" sz="2000"/>
        </a:p>
      </dgm:t>
    </dgm:pt>
    <dgm:pt modelId="{F3B3C67A-C1D7-405F-B886-87D9DF20926F}">
      <dgm:prSet custT="1"/>
      <dgm:spPr/>
      <dgm:t>
        <a:bodyPr/>
        <a:lstStyle/>
        <a:p>
          <a:pPr>
            <a:lnSpc>
              <a:spcPct val="114000"/>
            </a:lnSpc>
            <a:spcBef>
              <a:spcPts val="600"/>
            </a:spcBef>
            <a:spcAft>
              <a:spcPts val="600"/>
            </a:spcAft>
          </a:pPr>
          <a:r>
            <a:rPr lang="en-AU" sz="2000"/>
            <a:t>Assessment </a:t>
          </a:r>
          <a:endParaRPr lang="en-AU" sz="2000" dirty="0"/>
        </a:p>
      </dgm:t>
    </dgm:pt>
    <dgm:pt modelId="{E0D57675-CDEF-4F3F-BBB5-060A16DEE2B7}" type="parTrans" cxnId="{56FF7DA9-0844-4E99-9195-294E0B6004DE}">
      <dgm:prSet/>
      <dgm:spPr/>
      <dgm:t>
        <a:bodyPr/>
        <a:lstStyle/>
        <a:p>
          <a:pPr>
            <a:lnSpc>
              <a:spcPct val="114000"/>
            </a:lnSpc>
            <a:spcBef>
              <a:spcPts val="600"/>
            </a:spcBef>
            <a:spcAft>
              <a:spcPts val="600"/>
            </a:spcAft>
          </a:pPr>
          <a:endParaRPr lang="en-AU" sz="2000"/>
        </a:p>
      </dgm:t>
    </dgm:pt>
    <dgm:pt modelId="{330D891F-DA8A-4249-BD7E-25C1A3F55739}" type="sibTrans" cxnId="{56FF7DA9-0844-4E99-9195-294E0B6004DE}">
      <dgm:prSet/>
      <dgm:spPr/>
      <dgm:t>
        <a:bodyPr/>
        <a:lstStyle/>
        <a:p>
          <a:pPr>
            <a:lnSpc>
              <a:spcPct val="114000"/>
            </a:lnSpc>
            <a:spcBef>
              <a:spcPts val="600"/>
            </a:spcBef>
            <a:spcAft>
              <a:spcPts val="600"/>
            </a:spcAft>
          </a:pPr>
          <a:endParaRPr lang="en-AU" sz="2000"/>
        </a:p>
      </dgm:t>
    </dgm:pt>
    <dgm:pt modelId="{C1738FD2-F44D-493B-9B21-C890FEAAAF6F}">
      <dgm:prSet custT="1"/>
      <dgm:spPr/>
      <dgm:t>
        <a:bodyPr/>
        <a:lstStyle/>
        <a:p>
          <a:pPr>
            <a:lnSpc>
              <a:spcPct val="114000"/>
            </a:lnSpc>
            <a:spcBef>
              <a:spcPts val="600"/>
            </a:spcBef>
            <a:spcAft>
              <a:spcPts val="600"/>
            </a:spcAft>
          </a:pPr>
          <a:r>
            <a:rPr lang="en-AU" sz="2000"/>
            <a:t>Plan </a:t>
          </a:r>
          <a:endParaRPr lang="en-AU" sz="2000" dirty="0"/>
        </a:p>
      </dgm:t>
    </dgm:pt>
    <dgm:pt modelId="{A236F47B-33D4-4293-9DD9-FE7D753092A8}" type="parTrans" cxnId="{B97FDADC-67F0-4CCB-9EC3-62A3CCF4483B}">
      <dgm:prSet/>
      <dgm:spPr/>
      <dgm:t>
        <a:bodyPr/>
        <a:lstStyle/>
        <a:p>
          <a:pPr>
            <a:lnSpc>
              <a:spcPct val="114000"/>
            </a:lnSpc>
            <a:spcBef>
              <a:spcPts val="600"/>
            </a:spcBef>
            <a:spcAft>
              <a:spcPts val="600"/>
            </a:spcAft>
          </a:pPr>
          <a:endParaRPr lang="en-AU" sz="2000"/>
        </a:p>
      </dgm:t>
    </dgm:pt>
    <dgm:pt modelId="{F77EE3CE-A3B2-4759-865E-A9E839C007A5}" type="sibTrans" cxnId="{B97FDADC-67F0-4CCB-9EC3-62A3CCF4483B}">
      <dgm:prSet/>
      <dgm:spPr/>
      <dgm:t>
        <a:bodyPr/>
        <a:lstStyle/>
        <a:p>
          <a:pPr>
            <a:lnSpc>
              <a:spcPct val="114000"/>
            </a:lnSpc>
            <a:spcBef>
              <a:spcPts val="600"/>
            </a:spcBef>
            <a:spcAft>
              <a:spcPts val="600"/>
            </a:spcAft>
          </a:pPr>
          <a:endParaRPr lang="en-AU" sz="2000"/>
        </a:p>
      </dgm:t>
    </dgm:pt>
    <dgm:pt modelId="{64CA5B8D-8625-4E9B-A9DB-7996096945B1}" type="pres">
      <dgm:prSet presAssocID="{4910046D-D35C-4B01-B92E-3C2014287824}" presName="diagram" presStyleCnt="0">
        <dgm:presLayoutVars>
          <dgm:dir/>
          <dgm:resizeHandles val="exact"/>
        </dgm:presLayoutVars>
      </dgm:prSet>
      <dgm:spPr/>
      <dgm:t>
        <a:bodyPr/>
        <a:lstStyle/>
        <a:p>
          <a:endParaRPr lang="en-US"/>
        </a:p>
      </dgm:t>
    </dgm:pt>
    <dgm:pt modelId="{D314D67E-DF89-43E3-BF30-8F0F8256A0FA}" type="pres">
      <dgm:prSet presAssocID="{8327CFB2-ACD5-4D05-922A-8AD17B668121}" presName="node" presStyleLbl="node1" presStyleIdx="0" presStyleCnt="4" custScaleX="111887">
        <dgm:presLayoutVars>
          <dgm:bulletEnabled val="1"/>
        </dgm:presLayoutVars>
      </dgm:prSet>
      <dgm:spPr/>
      <dgm:t>
        <a:bodyPr/>
        <a:lstStyle/>
        <a:p>
          <a:endParaRPr lang="en-US"/>
        </a:p>
      </dgm:t>
    </dgm:pt>
    <dgm:pt modelId="{0FDDEA05-EC9C-4A86-8A4D-4133DCA482D0}" type="pres">
      <dgm:prSet presAssocID="{41495D48-3223-4DAE-A7D0-65C7909D1CEF}" presName="sibTrans" presStyleCnt="0"/>
      <dgm:spPr/>
    </dgm:pt>
    <dgm:pt modelId="{553CCBB7-3E36-443E-99E2-CC948F7D3735}" type="pres">
      <dgm:prSet presAssocID="{A78AD040-720A-4DB6-8400-F3FCCDB7C253}" presName="node" presStyleLbl="node1" presStyleIdx="1" presStyleCnt="4" custScaleX="111887">
        <dgm:presLayoutVars>
          <dgm:bulletEnabled val="1"/>
        </dgm:presLayoutVars>
      </dgm:prSet>
      <dgm:spPr/>
      <dgm:t>
        <a:bodyPr/>
        <a:lstStyle/>
        <a:p>
          <a:endParaRPr lang="en-US"/>
        </a:p>
      </dgm:t>
    </dgm:pt>
    <dgm:pt modelId="{A5C04E06-8E54-45B5-A4E1-38CAA4444034}" type="pres">
      <dgm:prSet presAssocID="{D145AC67-78D7-402F-98C7-FCDD2801BE59}" presName="sibTrans" presStyleCnt="0"/>
      <dgm:spPr/>
    </dgm:pt>
    <dgm:pt modelId="{3EF66A40-2AE6-4C95-8C93-A016A203C889}" type="pres">
      <dgm:prSet presAssocID="{F3B3C67A-C1D7-405F-B886-87D9DF20926F}" presName="node" presStyleLbl="node1" presStyleIdx="2" presStyleCnt="4" custScaleX="111887">
        <dgm:presLayoutVars>
          <dgm:bulletEnabled val="1"/>
        </dgm:presLayoutVars>
      </dgm:prSet>
      <dgm:spPr/>
      <dgm:t>
        <a:bodyPr/>
        <a:lstStyle/>
        <a:p>
          <a:endParaRPr lang="en-US"/>
        </a:p>
      </dgm:t>
    </dgm:pt>
    <dgm:pt modelId="{754D9B3E-A622-427F-A466-B7374235236A}" type="pres">
      <dgm:prSet presAssocID="{330D891F-DA8A-4249-BD7E-25C1A3F55739}" presName="sibTrans" presStyleCnt="0"/>
      <dgm:spPr/>
    </dgm:pt>
    <dgm:pt modelId="{CD26CB75-255C-46E7-8D3F-02B3B31FE93E}" type="pres">
      <dgm:prSet presAssocID="{C1738FD2-F44D-493B-9B21-C890FEAAAF6F}" presName="node" presStyleLbl="node1" presStyleIdx="3" presStyleCnt="4" custScaleX="111887">
        <dgm:presLayoutVars>
          <dgm:bulletEnabled val="1"/>
        </dgm:presLayoutVars>
      </dgm:prSet>
      <dgm:spPr/>
      <dgm:t>
        <a:bodyPr/>
        <a:lstStyle/>
        <a:p>
          <a:endParaRPr lang="en-US"/>
        </a:p>
      </dgm:t>
    </dgm:pt>
  </dgm:ptLst>
  <dgm:cxnLst>
    <dgm:cxn modelId="{87A3697A-1AC1-42E1-851E-A39CEB051BD5}" type="presOf" srcId="{8327CFB2-ACD5-4D05-922A-8AD17B668121}" destId="{D314D67E-DF89-43E3-BF30-8F0F8256A0FA}" srcOrd="0" destOrd="0" presId="urn:microsoft.com/office/officeart/2005/8/layout/default"/>
    <dgm:cxn modelId="{64A07F00-625D-4A3B-8169-ADE4E4BA208A}" type="presOf" srcId="{C1738FD2-F44D-493B-9B21-C890FEAAAF6F}" destId="{CD26CB75-255C-46E7-8D3F-02B3B31FE93E}" srcOrd="0" destOrd="0" presId="urn:microsoft.com/office/officeart/2005/8/layout/default"/>
    <dgm:cxn modelId="{B97FDADC-67F0-4CCB-9EC3-62A3CCF4483B}" srcId="{4910046D-D35C-4B01-B92E-3C2014287824}" destId="{C1738FD2-F44D-493B-9B21-C890FEAAAF6F}" srcOrd="3" destOrd="0" parTransId="{A236F47B-33D4-4293-9DD9-FE7D753092A8}" sibTransId="{F77EE3CE-A3B2-4759-865E-A9E839C007A5}"/>
    <dgm:cxn modelId="{BE1DE370-0163-471B-A34D-F4F3D0B1C8F7}" type="presOf" srcId="{A78AD040-720A-4DB6-8400-F3FCCDB7C253}" destId="{553CCBB7-3E36-443E-99E2-CC948F7D3735}" srcOrd="0" destOrd="0" presId="urn:microsoft.com/office/officeart/2005/8/layout/default"/>
    <dgm:cxn modelId="{5D0580E0-E038-450E-B7BB-55D3A4E57F6F}" srcId="{4910046D-D35C-4B01-B92E-3C2014287824}" destId="{A78AD040-720A-4DB6-8400-F3FCCDB7C253}" srcOrd="1" destOrd="0" parTransId="{21C28380-9584-4489-A2B6-8928AD026400}" sibTransId="{D145AC67-78D7-402F-98C7-FCDD2801BE59}"/>
    <dgm:cxn modelId="{7B1FF4CD-6DC8-4BAA-B1C5-A89F29629610}" type="presOf" srcId="{F3B3C67A-C1D7-405F-B886-87D9DF20926F}" destId="{3EF66A40-2AE6-4C95-8C93-A016A203C889}" srcOrd="0" destOrd="0" presId="urn:microsoft.com/office/officeart/2005/8/layout/default"/>
    <dgm:cxn modelId="{7FCE61CC-1E7A-4A65-B271-46F10E9835EF}" srcId="{4910046D-D35C-4B01-B92E-3C2014287824}" destId="{8327CFB2-ACD5-4D05-922A-8AD17B668121}" srcOrd="0" destOrd="0" parTransId="{AE737306-C7B8-4579-8AEA-31EC49A68567}" sibTransId="{41495D48-3223-4DAE-A7D0-65C7909D1CEF}"/>
    <dgm:cxn modelId="{8E30F507-61CA-45B0-A6DF-81527920C909}" type="presOf" srcId="{4910046D-D35C-4B01-B92E-3C2014287824}" destId="{64CA5B8D-8625-4E9B-A9DB-7996096945B1}" srcOrd="0" destOrd="0" presId="urn:microsoft.com/office/officeart/2005/8/layout/default"/>
    <dgm:cxn modelId="{56FF7DA9-0844-4E99-9195-294E0B6004DE}" srcId="{4910046D-D35C-4B01-B92E-3C2014287824}" destId="{F3B3C67A-C1D7-405F-B886-87D9DF20926F}" srcOrd="2" destOrd="0" parTransId="{E0D57675-CDEF-4F3F-BBB5-060A16DEE2B7}" sibTransId="{330D891F-DA8A-4249-BD7E-25C1A3F55739}"/>
    <dgm:cxn modelId="{A3ABC0A7-D49A-4C28-8720-86D32E6C0D1B}" type="presParOf" srcId="{64CA5B8D-8625-4E9B-A9DB-7996096945B1}" destId="{D314D67E-DF89-43E3-BF30-8F0F8256A0FA}" srcOrd="0" destOrd="0" presId="urn:microsoft.com/office/officeart/2005/8/layout/default"/>
    <dgm:cxn modelId="{D97F5C4D-9B7C-4D87-BB3A-2C98D6A0B56E}" type="presParOf" srcId="{64CA5B8D-8625-4E9B-A9DB-7996096945B1}" destId="{0FDDEA05-EC9C-4A86-8A4D-4133DCA482D0}" srcOrd="1" destOrd="0" presId="urn:microsoft.com/office/officeart/2005/8/layout/default"/>
    <dgm:cxn modelId="{A6643597-0853-4017-BC84-24339EE457B3}" type="presParOf" srcId="{64CA5B8D-8625-4E9B-A9DB-7996096945B1}" destId="{553CCBB7-3E36-443E-99E2-CC948F7D3735}" srcOrd="2" destOrd="0" presId="urn:microsoft.com/office/officeart/2005/8/layout/default"/>
    <dgm:cxn modelId="{B63BF9E3-CE9B-4C14-93D8-23E1E5ED3FC1}" type="presParOf" srcId="{64CA5B8D-8625-4E9B-A9DB-7996096945B1}" destId="{A5C04E06-8E54-45B5-A4E1-38CAA4444034}" srcOrd="3" destOrd="0" presId="urn:microsoft.com/office/officeart/2005/8/layout/default"/>
    <dgm:cxn modelId="{9A74B7CE-DECD-4E7B-A1BC-AD96354C8FAF}" type="presParOf" srcId="{64CA5B8D-8625-4E9B-A9DB-7996096945B1}" destId="{3EF66A40-2AE6-4C95-8C93-A016A203C889}" srcOrd="4" destOrd="0" presId="urn:microsoft.com/office/officeart/2005/8/layout/default"/>
    <dgm:cxn modelId="{06785BD7-D665-4F87-B081-89F83EF5EFEF}" type="presParOf" srcId="{64CA5B8D-8625-4E9B-A9DB-7996096945B1}" destId="{754D9B3E-A622-427F-A466-B7374235236A}" srcOrd="5" destOrd="0" presId="urn:microsoft.com/office/officeart/2005/8/layout/default"/>
    <dgm:cxn modelId="{6A18ACB3-E428-4B46-8CEF-92A8AB1F29A7}" type="presParOf" srcId="{64CA5B8D-8625-4E9B-A9DB-7996096945B1}" destId="{CD26CB75-255C-46E7-8D3F-02B3B31FE93E}" srcOrd="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BB09C4-A1DB-4DD1-B68B-AF642E23C6CB}">
      <dsp:nvSpPr>
        <dsp:cNvPr id="0" name=""/>
        <dsp:cNvSpPr/>
      </dsp:nvSpPr>
      <dsp:spPr>
        <a:xfrm rot="16200000">
          <a:off x="-382362" y="382362"/>
          <a:ext cx="3108960" cy="2344235"/>
        </a:xfrm>
        <a:prstGeom prst="flowChartManualOperation">
          <a:avLst/>
        </a:prstGeom>
        <a:solidFill>
          <a:srgbClr val="458DCF"/>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buNone/>
          </a:pPr>
          <a:r>
            <a:rPr lang="en-AU" sz="2000" b="0" kern="1200" dirty="0">
              <a:solidFill>
                <a:sysClr val="window" lastClr="FFFFFF"/>
              </a:solidFill>
              <a:latin typeface="Calibri" panose="020F0502020204030204"/>
              <a:ea typeface="+mn-ea"/>
              <a:cs typeface="+mn-cs"/>
            </a:rPr>
            <a:t>Documentation</a:t>
          </a:r>
          <a:endParaRPr lang="en-PH" sz="2000" b="0" kern="1200" dirty="0">
            <a:solidFill>
              <a:sysClr val="window" lastClr="FFFFFF"/>
            </a:solidFill>
            <a:latin typeface="Calibri" panose="020F0502020204030204"/>
            <a:ea typeface="+mn-ea"/>
            <a:cs typeface="+mn-cs"/>
          </a:endParaRPr>
        </a:p>
      </dsp:txBody>
      <dsp:txXfrm rot="5400000">
        <a:off x="1" y="621791"/>
        <a:ext cx="2344235" cy="1865376"/>
      </dsp:txXfrm>
    </dsp:sp>
    <dsp:sp modelId="{656ABF89-F66C-40EB-A066-21CF9D186390}">
      <dsp:nvSpPr>
        <dsp:cNvPr id="0" name=""/>
        <dsp:cNvSpPr/>
      </dsp:nvSpPr>
      <dsp:spPr>
        <a:xfrm rot="16200000">
          <a:off x="2140080" y="382362"/>
          <a:ext cx="3108960" cy="2344235"/>
        </a:xfrm>
        <a:prstGeom prst="flowChartManualOperation">
          <a:avLst/>
        </a:prstGeom>
        <a:solidFill>
          <a:srgbClr val="3CBE99"/>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buNone/>
          </a:pPr>
          <a:r>
            <a:rPr lang="en-AU" sz="2000" b="0" kern="1200" dirty="0">
              <a:solidFill>
                <a:sysClr val="window" lastClr="FFFFFF"/>
              </a:solidFill>
              <a:latin typeface="Calibri" panose="020F0502020204030204"/>
              <a:ea typeface="+mn-ea"/>
              <a:cs typeface="+mn-cs"/>
            </a:rPr>
            <a:t>Sharing</a:t>
          </a:r>
          <a:endParaRPr lang="en-PH" sz="2000" b="0" kern="1200" dirty="0">
            <a:solidFill>
              <a:sysClr val="window" lastClr="FFFFFF"/>
            </a:solidFill>
            <a:latin typeface="Calibri" panose="020F0502020204030204"/>
            <a:ea typeface="+mn-ea"/>
            <a:cs typeface="+mn-cs"/>
          </a:endParaRPr>
        </a:p>
      </dsp:txBody>
      <dsp:txXfrm rot="5400000">
        <a:off x="2522443" y="621791"/>
        <a:ext cx="2344235" cy="1865376"/>
      </dsp:txXfrm>
    </dsp:sp>
    <dsp:sp modelId="{FF68F17C-2BD2-42E7-ACDA-981D42B2EC22}">
      <dsp:nvSpPr>
        <dsp:cNvPr id="0" name=""/>
        <dsp:cNvSpPr/>
      </dsp:nvSpPr>
      <dsp:spPr>
        <a:xfrm rot="16200000">
          <a:off x="4660134" y="382362"/>
          <a:ext cx="3108960" cy="2344235"/>
        </a:xfrm>
        <a:prstGeom prst="flowChartManualOperation">
          <a:avLst/>
        </a:prstGeom>
        <a:solidFill>
          <a:srgbClr val="5B9BD5">
            <a:hueOff val="-4505695"/>
            <a:satOff val="-11613"/>
            <a:lumOff val="-7843"/>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buNone/>
          </a:pPr>
          <a:r>
            <a:rPr lang="en-AU" sz="2000" b="0" kern="1200" dirty="0">
              <a:solidFill>
                <a:sysClr val="window" lastClr="FFFFFF"/>
              </a:solidFill>
              <a:latin typeface="Calibri" panose="020F0502020204030204"/>
              <a:ea typeface="+mn-ea"/>
              <a:cs typeface="+mn-cs"/>
            </a:rPr>
            <a:t>Storage</a:t>
          </a:r>
          <a:endParaRPr lang="en-PH" sz="2000" b="0" kern="1200" dirty="0">
            <a:solidFill>
              <a:sysClr val="window" lastClr="FFFFFF"/>
            </a:solidFill>
            <a:latin typeface="Calibri" panose="020F0502020204030204"/>
            <a:ea typeface="+mn-ea"/>
            <a:cs typeface="+mn-cs"/>
          </a:endParaRPr>
        </a:p>
      </dsp:txBody>
      <dsp:txXfrm rot="5400000">
        <a:off x="5042497" y="621791"/>
        <a:ext cx="2344235" cy="1865376"/>
      </dsp:txXfrm>
    </dsp:sp>
    <dsp:sp modelId="{6B57B45F-A08E-4D28-BDE2-A1AECF757550}">
      <dsp:nvSpPr>
        <dsp:cNvPr id="0" name=""/>
        <dsp:cNvSpPr/>
      </dsp:nvSpPr>
      <dsp:spPr>
        <a:xfrm rot="16200000">
          <a:off x="7180188" y="382362"/>
          <a:ext cx="3108960" cy="2344235"/>
        </a:xfrm>
        <a:prstGeom prst="flowChartManualOperation">
          <a:avLst/>
        </a:prstGeom>
        <a:solidFill>
          <a:srgbClr val="5B9BD5">
            <a:hueOff val="-6758543"/>
            <a:satOff val="-17419"/>
            <a:lumOff val="-11765"/>
            <a:alphaOff val="0"/>
          </a:srgbClr>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0" tIns="0" rIns="127000" bIns="0" numCol="1" spcCol="1270" anchor="ctr" anchorCtr="0">
          <a:noAutofit/>
        </a:bodyPr>
        <a:lstStyle/>
        <a:p>
          <a:pPr lvl="0" algn="ctr" defTabSz="889000">
            <a:lnSpc>
              <a:spcPct val="114000"/>
            </a:lnSpc>
            <a:spcBef>
              <a:spcPct val="0"/>
            </a:spcBef>
            <a:spcAft>
              <a:spcPts val="600"/>
            </a:spcAft>
            <a:buNone/>
          </a:pPr>
          <a:r>
            <a:rPr lang="en-AU" sz="2000" b="0" kern="1200" dirty="0">
              <a:solidFill>
                <a:sysClr val="window" lastClr="FFFFFF"/>
              </a:solidFill>
              <a:latin typeface="Calibri" panose="020F0502020204030204"/>
              <a:ea typeface="+mn-ea"/>
              <a:cs typeface="+mn-cs"/>
            </a:rPr>
            <a:t>Use of information</a:t>
          </a:r>
          <a:endParaRPr lang="en-PH" sz="2000" b="0" kern="1200" dirty="0">
            <a:solidFill>
              <a:sysClr val="window" lastClr="FFFFFF"/>
            </a:solidFill>
            <a:latin typeface="Calibri" panose="020F0502020204030204"/>
            <a:ea typeface="+mn-ea"/>
            <a:cs typeface="+mn-cs"/>
          </a:endParaRPr>
        </a:p>
      </dsp:txBody>
      <dsp:txXfrm rot="5400000">
        <a:off x="7562551" y="621791"/>
        <a:ext cx="2344235" cy="186537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03D96D-9856-4F4F-838C-22931DE3196B}" type="datetimeFigureOut">
              <a:rPr lang="en-US" smtClean="0"/>
              <a:t>24-Oct-23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FB5CF-50C1-480A-9715-3EE866FD6F7B}" type="slidenum">
              <a:rPr lang="en-US" smtClean="0"/>
              <a:t>‹#›</a:t>
            </a:fld>
            <a:endParaRPr lang="en-US"/>
          </a:p>
        </p:txBody>
      </p:sp>
    </p:spTree>
    <p:extLst>
      <p:ext uri="{BB962C8B-B14F-4D97-AF65-F5344CB8AC3E}">
        <p14:creationId xmlns:p14="http://schemas.microsoft.com/office/powerpoint/2010/main" val="1747964443"/>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eg>
</file>

<file path=ppt/media/image12.png>
</file>

<file path=ppt/media/image13.jpeg>
</file>

<file path=ppt/media/image14.png>
</file>

<file path=ppt/media/image15.png>
</file>

<file path=ppt/media/image16.png>
</file>

<file path=ppt/media/image16.svg>
</file>

<file path=ppt/media/image18.sv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8D74F5-BFFC-49A8-BEA3-D3B9E27DB8B6}" type="datetimeFigureOut">
              <a:rPr lang="en-AU" smtClean="0"/>
              <a:t>24/10/2023</a:t>
            </a:fld>
            <a:endParaRPr lang="en-AU"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33358D-C650-456A-9DE2-8475F357B697}" type="slidenum">
              <a:rPr lang="en-AU" smtClean="0"/>
              <a:t>‹#›</a:t>
            </a:fld>
            <a:endParaRPr lang="en-AU" dirty="0"/>
          </a:p>
        </p:txBody>
      </p:sp>
    </p:spTree>
    <p:extLst>
      <p:ext uri="{BB962C8B-B14F-4D97-AF65-F5344CB8AC3E}">
        <p14:creationId xmlns:p14="http://schemas.microsoft.com/office/powerpoint/2010/main" val="4137240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63A6DF6-5E2A-4BB8-899B-5984CAA384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xmlns="" id="{84C1944C-BEB3-44DF-B0F8-55FF2991B7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xmlns="" id="{D2482CCF-7D00-4F78-A0E6-6B1E2082893F}"/>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6E6A1420-D9A7-473B-A3C4-269EE93B9A84}"/>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F1C8403D-C275-49DC-9C0D-679FD2910D0F}"/>
              </a:ext>
            </a:extLst>
          </p:cNvPr>
          <p:cNvSpPr>
            <a:spLocks noGrp="1"/>
          </p:cNvSpPr>
          <p:nvPr>
            <p:ph type="sldNum" sz="quarter" idx="12"/>
          </p:nvPr>
        </p:nvSpPr>
        <p:spPr/>
        <p:txBody>
          <a:bodyPr/>
          <a:lstStyle/>
          <a:p>
            <a:fld id="{9D251B86-6D45-49A2-8C9C-A8B32585C558}" type="slidenum">
              <a:rPr lang="en-PH" smtClean="0"/>
              <a:pPr/>
              <a:t>‹#›</a:t>
            </a:fld>
            <a:endParaRPr lang="en-PH" dirty="0"/>
          </a:p>
        </p:txBody>
      </p:sp>
    </p:spTree>
    <p:extLst>
      <p:ext uri="{BB962C8B-B14F-4D97-AF65-F5344CB8AC3E}">
        <p14:creationId xmlns:p14="http://schemas.microsoft.com/office/powerpoint/2010/main" val="3088665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0E35DD6-4D3D-48DD-87F1-E5204F33049A}"/>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xmlns="" id="{E2C7A89A-1E74-48D0-A131-038452D7E8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B2471DEE-3E36-41F6-8596-36AFD03F6E6D}"/>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4A7C78C0-7938-4D04-B49C-AD415BAE81C9}"/>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0DBEC957-EC4D-4E5F-9B9B-2AC029C536E8}"/>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272902706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C59823D-6D21-46E9-9177-020926DCD6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xmlns="" id="{8C75580A-517C-4BCE-92B9-D43502C7E9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25CFA425-9B51-4FF9-BF50-9B8FBFB968D6}"/>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2843CFBB-19D8-4313-B299-C7B53770CB94}"/>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F76772DF-4473-4110-8693-86B5540A1FC6}"/>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417987401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1254B36-13A7-4315-97B2-F24DA0CC7A31}"/>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751C7B94-CD0E-4430-BBFA-EF27354694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1EC99AD4-0F8C-4EFC-AB94-A5F40BB6BE98}"/>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FB19CA9F-2237-49C2-80A7-84EED7D12F86}"/>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C12952F0-1097-49CD-9EAD-B6F343ABD995}"/>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92267538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8BCB64-A40A-4349-9492-6B4721FDEF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xmlns="" id="{4BDEB3BA-5928-405F-8547-9B2A923F19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C37704E9-D2F8-480E-B79C-77719EFF6669}"/>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B7B8E8F0-9467-4B20-925B-14D667A7AAAD}"/>
              </a:ext>
            </a:extLst>
          </p:cNvPr>
          <p:cNvSpPr>
            <a:spLocks noGrp="1"/>
          </p:cNvSpPr>
          <p:nvPr>
            <p:ph type="ftr" sz="quarter" idx="11"/>
          </p:nvPr>
        </p:nvSpPr>
        <p:spPr/>
        <p:txBody>
          <a:bodyPr/>
          <a:lstStyle/>
          <a:p>
            <a:endParaRPr lang="en-PH" dirty="0"/>
          </a:p>
        </p:txBody>
      </p:sp>
      <p:sp>
        <p:nvSpPr>
          <p:cNvPr id="6" name="Slide Number Placeholder 5">
            <a:extLst>
              <a:ext uri="{FF2B5EF4-FFF2-40B4-BE49-F238E27FC236}">
                <a16:creationId xmlns:a16="http://schemas.microsoft.com/office/drawing/2014/main" xmlns="" id="{71761DC3-D381-4F44-B5A0-857B0D7BF1C5}"/>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320192345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FBFEA1-D975-4DDB-A778-AE25C6764409}"/>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9A1EDA93-EA1B-42A8-9E58-971B1350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xmlns="" id="{F5365A83-F206-44CB-9860-DB5A725DCF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xmlns="" id="{96D478FB-A815-42B3-9DC0-F69A44BC0132}"/>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6" name="Footer Placeholder 5">
            <a:extLst>
              <a:ext uri="{FF2B5EF4-FFF2-40B4-BE49-F238E27FC236}">
                <a16:creationId xmlns:a16="http://schemas.microsoft.com/office/drawing/2014/main" xmlns="" id="{47EB8E6F-5EDE-46BD-804F-87A87E979920}"/>
              </a:ext>
            </a:extLst>
          </p:cNvPr>
          <p:cNvSpPr>
            <a:spLocks noGrp="1"/>
          </p:cNvSpPr>
          <p:nvPr>
            <p:ph type="ftr" sz="quarter" idx="11"/>
          </p:nvPr>
        </p:nvSpPr>
        <p:spPr/>
        <p:txBody>
          <a:bodyPr/>
          <a:lstStyle/>
          <a:p>
            <a:endParaRPr lang="en-PH" dirty="0"/>
          </a:p>
        </p:txBody>
      </p:sp>
      <p:sp>
        <p:nvSpPr>
          <p:cNvPr id="7" name="Slide Number Placeholder 6">
            <a:extLst>
              <a:ext uri="{FF2B5EF4-FFF2-40B4-BE49-F238E27FC236}">
                <a16:creationId xmlns:a16="http://schemas.microsoft.com/office/drawing/2014/main" xmlns="" id="{7409D8F3-5953-4070-90CC-CF96760B1AC9}"/>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119415719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91146B-3969-480A-B012-DB2A772F1521}"/>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xmlns="" id="{840CF783-85C4-4224-A54C-F4D26300CF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C432C1F0-C703-425A-96DD-6CE31D566F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xmlns="" id="{F39D0996-A55C-46A3-A814-64F83AE7D9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D91F1356-972A-4974-93F9-3F024FA5BA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xmlns="" id="{FEEC60D7-9FAF-43ED-8ECF-1D5E20F2C188}"/>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8" name="Footer Placeholder 7">
            <a:extLst>
              <a:ext uri="{FF2B5EF4-FFF2-40B4-BE49-F238E27FC236}">
                <a16:creationId xmlns:a16="http://schemas.microsoft.com/office/drawing/2014/main" xmlns="" id="{313926DD-89F7-443B-B7A0-696D6F5696CD}"/>
              </a:ext>
            </a:extLst>
          </p:cNvPr>
          <p:cNvSpPr>
            <a:spLocks noGrp="1"/>
          </p:cNvSpPr>
          <p:nvPr>
            <p:ph type="ftr" sz="quarter" idx="11"/>
          </p:nvPr>
        </p:nvSpPr>
        <p:spPr/>
        <p:txBody>
          <a:bodyPr/>
          <a:lstStyle/>
          <a:p>
            <a:endParaRPr lang="en-PH" dirty="0"/>
          </a:p>
        </p:txBody>
      </p:sp>
      <p:sp>
        <p:nvSpPr>
          <p:cNvPr id="9" name="Slide Number Placeholder 8">
            <a:extLst>
              <a:ext uri="{FF2B5EF4-FFF2-40B4-BE49-F238E27FC236}">
                <a16:creationId xmlns:a16="http://schemas.microsoft.com/office/drawing/2014/main" xmlns="" id="{62A7E74A-767D-4888-BCB9-7101B3AAFB8C}"/>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6276144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C5E008-E474-4591-9E28-D3105AD797D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xmlns="" id="{A1187900-50D3-4194-B5F0-B05DBF098403}"/>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4" name="Footer Placeholder 3">
            <a:extLst>
              <a:ext uri="{FF2B5EF4-FFF2-40B4-BE49-F238E27FC236}">
                <a16:creationId xmlns:a16="http://schemas.microsoft.com/office/drawing/2014/main" xmlns="" id="{CC4A37C6-41A8-42BE-99C1-4F02D5D17EE0}"/>
              </a:ext>
            </a:extLst>
          </p:cNvPr>
          <p:cNvSpPr>
            <a:spLocks noGrp="1"/>
          </p:cNvSpPr>
          <p:nvPr>
            <p:ph type="ftr" sz="quarter" idx="11"/>
          </p:nvPr>
        </p:nvSpPr>
        <p:spPr/>
        <p:txBody>
          <a:bodyPr/>
          <a:lstStyle/>
          <a:p>
            <a:endParaRPr lang="en-PH" dirty="0"/>
          </a:p>
        </p:txBody>
      </p:sp>
      <p:sp>
        <p:nvSpPr>
          <p:cNvPr id="5" name="Slide Number Placeholder 4">
            <a:extLst>
              <a:ext uri="{FF2B5EF4-FFF2-40B4-BE49-F238E27FC236}">
                <a16:creationId xmlns:a16="http://schemas.microsoft.com/office/drawing/2014/main" xmlns="" id="{AB13B5D1-2419-4621-BA0D-ADFA473B8BE6}"/>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338771425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A958DCA6-79D4-46B8-8324-EC33978A7E03}"/>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3" name="Footer Placeholder 2">
            <a:extLst>
              <a:ext uri="{FF2B5EF4-FFF2-40B4-BE49-F238E27FC236}">
                <a16:creationId xmlns:a16="http://schemas.microsoft.com/office/drawing/2014/main" xmlns="" id="{1B822C8B-5CE9-4403-ABEC-95DBBBD98D48}"/>
              </a:ext>
            </a:extLst>
          </p:cNvPr>
          <p:cNvSpPr>
            <a:spLocks noGrp="1"/>
          </p:cNvSpPr>
          <p:nvPr>
            <p:ph type="ftr" sz="quarter" idx="11"/>
          </p:nvPr>
        </p:nvSpPr>
        <p:spPr/>
        <p:txBody>
          <a:bodyPr/>
          <a:lstStyle/>
          <a:p>
            <a:endParaRPr lang="en-PH" dirty="0"/>
          </a:p>
        </p:txBody>
      </p:sp>
      <p:sp>
        <p:nvSpPr>
          <p:cNvPr id="4" name="Slide Number Placeholder 3">
            <a:extLst>
              <a:ext uri="{FF2B5EF4-FFF2-40B4-BE49-F238E27FC236}">
                <a16:creationId xmlns:a16="http://schemas.microsoft.com/office/drawing/2014/main" xmlns="" id="{4FE3F9A0-DA96-4726-BEF1-34676180468E}"/>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379677470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0B6AB1A-105F-46DA-B7A8-CD10661ED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xmlns="" id="{87C6A845-15D0-4046-A20C-C14FE8842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xmlns="" id="{70F27B94-9906-4670-B544-A8EFD00E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DC0E578-E9CA-42BE-A1C3-F541CD0B088A}"/>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6" name="Footer Placeholder 5">
            <a:extLst>
              <a:ext uri="{FF2B5EF4-FFF2-40B4-BE49-F238E27FC236}">
                <a16:creationId xmlns:a16="http://schemas.microsoft.com/office/drawing/2014/main" xmlns="" id="{8852BECA-E3CB-4CEE-8137-A02FA2D8C8A9}"/>
              </a:ext>
            </a:extLst>
          </p:cNvPr>
          <p:cNvSpPr>
            <a:spLocks noGrp="1"/>
          </p:cNvSpPr>
          <p:nvPr>
            <p:ph type="ftr" sz="quarter" idx="11"/>
          </p:nvPr>
        </p:nvSpPr>
        <p:spPr/>
        <p:txBody>
          <a:bodyPr/>
          <a:lstStyle/>
          <a:p>
            <a:endParaRPr lang="en-PH" dirty="0"/>
          </a:p>
        </p:txBody>
      </p:sp>
      <p:sp>
        <p:nvSpPr>
          <p:cNvPr id="7" name="Slide Number Placeholder 6">
            <a:extLst>
              <a:ext uri="{FF2B5EF4-FFF2-40B4-BE49-F238E27FC236}">
                <a16:creationId xmlns:a16="http://schemas.microsoft.com/office/drawing/2014/main" xmlns="" id="{FAA083C5-93B8-4BB2-9FC4-B194BA31C930}"/>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3858900607"/>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AC888E7-5EF3-4977-9956-B22E65CCF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xmlns="" id="{244EFAAB-CF75-4A2A-8E43-62525CD7B3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dirty="0"/>
          </a:p>
        </p:txBody>
      </p:sp>
      <p:sp>
        <p:nvSpPr>
          <p:cNvPr id="4" name="Text Placeholder 3">
            <a:extLst>
              <a:ext uri="{FF2B5EF4-FFF2-40B4-BE49-F238E27FC236}">
                <a16:creationId xmlns:a16="http://schemas.microsoft.com/office/drawing/2014/main" xmlns="" id="{D22F1A5A-01A9-4E5A-8B3F-26D044CFFB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0219F5C2-7A85-4564-80AF-16C1C35A63EE}"/>
              </a:ext>
            </a:extLst>
          </p:cNvPr>
          <p:cNvSpPr>
            <a:spLocks noGrp="1"/>
          </p:cNvSpPr>
          <p:nvPr>
            <p:ph type="dt" sz="half" idx="10"/>
          </p:nvPr>
        </p:nvSpPr>
        <p:spPr/>
        <p:txBody>
          <a:bodyPr/>
          <a:lstStyle/>
          <a:p>
            <a:fld id="{058A73EA-6C95-48DB-8B02-8091F656B4DC}" type="datetimeFigureOut">
              <a:rPr lang="en-PH" smtClean="0"/>
              <a:pPr/>
              <a:t>24/10/2023</a:t>
            </a:fld>
            <a:endParaRPr lang="en-PH" dirty="0"/>
          </a:p>
        </p:txBody>
      </p:sp>
      <p:sp>
        <p:nvSpPr>
          <p:cNvPr id="6" name="Footer Placeholder 5">
            <a:extLst>
              <a:ext uri="{FF2B5EF4-FFF2-40B4-BE49-F238E27FC236}">
                <a16:creationId xmlns:a16="http://schemas.microsoft.com/office/drawing/2014/main" xmlns="" id="{A75FF84D-BB9D-4940-8D59-59B6AD4AB0CE}"/>
              </a:ext>
            </a:extLst>
          </p:cNvPr>
          <p:cNvSpPr>
            <a:spLocks noGrp="1"/>
          </p:cNvSpPr>
          <p:nvPr>
            <p:ph type="ftr" sz="quarter" idx="11"/>
          </p:nvPr>
        </p:nvSpPr>
        <p:spPr/>
        <p:txBody>
          <a:bodyPr/>
          <a:lstStyle/>
          <a:p>
            <a:endParaRPr lang="en-PH" dirty="0"/>
          </a:p>
        </p:txBody>
      </p:sp>
      <p:sp>
        <p:nvSpPr>
          <p:cNvPr id="7" name="Slide Number Placeholder 6">
            <a:extLst>
              <a:ext uri="{FF2B5EF4-FFF2-40B4-BE49-F238E27FC236}">
                <a16:creationId xmlns:a16="http://schemas.microsoft.com/office/drawing/2014/main" xmlns="" id="{2468FFFF-A69B-496F-9342-3801B419497E}"/>
              </a:ext>
            </a:extLst>
          </p:cNvPr>
          <p:cNvSpPr>
            <a:spLocks noGrp="1"/>
          </p:cNvSpPr>
          <p:nvPr>
            <p:ph type="sldNum" sz="quarter" idx="12"/>
          </p:nvPr>
        </p:nvSpPr>
        <p:spPr/>
        <p:txBody>
          <a:bodyPr/>
          <a:lstStyle/>
          <a:p>
            <a:fld id="{9D251B86-6D45-49A2-8C9C-A8B32585C558}" type="slidenum">
              <a:rPr lang="en-PH" smtClean="0"/>
              <a:pPr/>
              <a:t>‹#›</a:t>
            </a:fld>
            <a:endParaRPr lang="en-PH"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961916" y="6176512"/>
            <a:ext cx="2026804" cy="681487"/>
          </a:xfrm>
          <a:prstGeom prst="rect">
            <a:avLst/>
          </a:prstGeom>
        </p:spPr>
      </p:pic>
    </p:spTree>
    <p:extLst>
      <p:ext uri="{BB962C8B-B14F-4D97-AF65-F5344CB8AC3E}">
        <p14:creationId xmlns:p14="http://schemas.microsoft.com/office/powerpoint/2010/main" val="29904391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FC785E9E-CEFB-404F-B538-64D8A89AD7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xmlns="" id="{BA15AD11-B403-4885-A432-F735F3B855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xmlns="" id="{8D227E53-6C27-42FA-8736-56AFD1CBB1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8A73EA-6C95-48DB-8B02-8091F656B4DC}" type="datetimeFigureOut">
              <a:rPr lang="en-PH" smtClean="0"/>
              <a:pPr/>
              <a:t>24/10/2023</a:t>
            </a:fld>
            <a:endParaRPr lang="en-PH" dirty="0"/>
          </a:p>
        </p:txBody>
      </p:sp>
      <p:sp>
        <p:nvSpPr>
          <p:cNvPr id="5" name="Footer Placeholder 4">
            <a:extLst>
              <a:ext uri="{FF2B5EF4-FFF2-40B4-BE49-F238E27FC236}">
                <a16:creationId xmlns:a16="http://schemas.microsoft.com/office/drawing/2014/main" xmlns="" id="{63828CDA-890D-4AA2-BC27-A382DBE03C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dirty="0"/>
          </a:p>
        </p:txBody>
      </p:sp>
      <p:sp>
        <p:nvSpPr>
          <p:cNvPr id="6" name="Slide Number Placeholder 5">
            <a:extLst>
              <a:ext uri="{FF2B5EF4-FFF2-40B4-BE49-F238E27FC236}">
                <a16:creationId xmlns:a16="http://schemas.microsoft.com/office/drawing/2014/main" xmlns="" id="{03BF0E2A-A3B0-482E-8BF0-3024A947CE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251B86-6D45-49A2-8C9C-A8B32585C558}" type="slidenum">
              <a:rPr lang="en-PH" smtClean="0"/>
              <a:pPr/>
              <a:t>‹#›</a:t>
            </a:fld>
            <a:endParaRPr lang="en-PH" dirty="0"/>
          </a:p>
        </p:txBody>
      </p:sp>
    </p:spTree>
    <p:extLst>
      <p:ext uri="{BB962C8B-B14F-4D97-AF65-F5344CB8AC3E}">
        <p14:creationId xmlns:p14="http://schemas.microsoft.com/office/powerpoint/2010/main" val="393981761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5">
            <a:extLst>
              <a:ext uri="{FF2B5EF4-FFF2-40B4-BE49-F238E27FC236}">
                <a16:creationId xmlns:a16="http://schemas.microsoft.com/office/drawing/2014/main" xmlns="" id="{5A59F003-E00A-43F9-91DC-CC54E3B8746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Office clerk searching for files">
            <a:extLst>
              <a:ext uri="{FF2B5EF4-FFF2-40B4-BE49-F238E27FC236}">
                <a16:creationId xmlns:a16="http://schemas.microsoft.com/office/drawing/2014/main" xmlns="" id="{0FF72767-8E3C-4A64-873A-FAC465367D06}"/>
              </a:ext>
            </a:extLst>
          </p:cNvPr>
          <p:cNvPicPr>
            <a:picLocks noChangeAspect="1"/>
          </p:cNvPicPr>
          <p:nvPr/>
        </p:nvPicPr>
        <p:blipFill>
          <a:blip r:embed="rId2" cstate="print">
            <a:extLst>
              <a:ext uri="{28A0092B-C50C-407E-A947-70E740481C1C}">
                <a14:useLocalDpi xmlns:a14="http://schemas.microsoft.com/office/drawing/2010/main" val="0"/>
              </a:ext>
            </a:extLst>
          </a:blip>
          <a:srcRect t="12496" b="12496"/>
          <a:stretch/>
        </p:blipFill>
        <p:spPr>
          <a:xfrm>
            <a:off x="20" y="10"/>
            <a:ext cx="12191981" cy="6857990"/>
          </a:xfrm>
          <a:prstGeom prst="rect">
            <a:avLst/>
          </a:prstGeom>
        </p:spPr>
      </p:pic>
      <p:sp>
        <p:nvSpPr>
          <p:cNvPr id="28" name="Rectangle 27">
            <a:extLst>
              <a:ext uri="{FF2B5EF4-FFF2-40B4-BE49-F238E27FC236}">
                <a16:creationId xmlns:a16="http://schemas.microsoft.com/office/drawing/2014/main" xmlns="" id="{D74A4382-E3AD-430A-9A1F-DFA3E0E77A7D}"/>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726C08C4-900E-47A5-A5C9-CBC25C60966A}"/>
              </a:ext>
            </a:extLst>
          </p:cNvPr>
          <p:cNvSpPr>
            <a:spLocks noGrp="1"/>
          </p:cNvSpPr>
          <p:nvPr>
            <p:ph type="ctrTitle"/>
          </p:nvPr>
        </p:nvSpPr>
        <p:spPr>
          <a:xfrm>
            <a:off x="404553" y="3091928"/>
            <a:ext cx="9078562" cy="2387600"/>
          </a:xfrm>
        </p:spPr>
        <p:txBody>
          <a:bodyPr>
            <a:normAutofit/>
          </a:bodyPr>
          <a:lstStyle/>
          <a:p>
            <a:pPr algn="l"/>
            <a:r>
              <a:rPr lang="en-US" sz="5100" dirty="0">
                <a:latin typeface="+mn-lt"/>
              </a:rPr>
              <a:t>Complete Reporting and Documentation</a:t>
            </a:r>
            <a:endParaRPr lang="en-PH" sz="5100" dirty="0">
              <a:latin typeface="+mn-lt"/>
            </a:endParaRPr>
          </a:p>
        </p:txBody>
      </p:sp>
      <p:sp>
        <p:nvSpPr>
          <p:cNvPr id="30" name="Rectangle: Rounded Corners 29">
            <a:extLst>
              <a:ext uri="{FF2B5EF4-FFF2-40B4-BE49-F238E27FC236}">
                <a16:creationId xmlns:a16="http://schemas.microsoft.com/office/drawing/2014/main" xmlns="" id="{79F40191-0F44-4FD1-82CC-ACB507C14BE6}"/>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575039"/>
            <a:ext cx="9785897" cy="685800"/>
          </a:xfrm>
          <a:prstGeom prst="roundRect">
            <a:avLst>
              <a:gd name="adj" fmla="val 0"/>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xmlns="" id="{C125ADC1-FACE-4BB7-9E27-CC7A9875370F}"/>
              </a:ext>
            </a:extLst>
          </p:cNvPr>
          <p:cNvSpPr>
            <a:spLocks noGrp="1"/>
          </p:cNvSpPr>
          <p:nvPr>
            <p:ph type="subTitle" idx="1"/>
          </p:nvPr>
        </p:nvSpPr>
        <p:spPr>
          <a:xfrm>
            <a:off x="404553" y="5624945"/>
            <a:ext cx="9078562" cy="592975"/>
          </a:xfrm>
        </p:spPr>
        <p:txBody>
          <a:bodyPr anchor="ctr">
            <a:normAutofit/>
          </a:bodyPr>
          <a:lstStyle/>
          <a:p>
            <a:pPr algn="l"/>
            <a:r>
              <a:rPr lang="en-US" dirty="0"/>
              <a:t>CHCCCS031 - Provide individualised support (Release 1)</a:t>
            </a:r>
          </a:p>
        </p:txBody>
      </p:sp>
    </p:spTree>
    <p:extLst>
      <p:ext uri="{BB962C8B-B14F-4D97-AF65-F5344CB8AC3E}">
        <p14:creationId xmlns:p14="http://schemas.microsoft.com/office/powerpoint/2010/main" val="405546994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privacy policy:</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Must be in place as you collect essential information about your clients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‘a statement that explains in simple language how an organisation or agency handles your personal information’ (Office of the Australian Information Commissioner, n.d.) </a:t>
            </a:r>
          </a:p>
        </p:txBody>
      </p:sp>
    </p:spTree>
    <p:extLst>
      <p:ext uri="{BB962C8B-B14F-4D97-AF65-F5344CB8AC3E}">
        <p14:creationId xmlns:p14="http://schemas.microsoft.com/office/powerpoint/2010/main" val="2789071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Privacy policies must be updated to match changes to procedures on the following:</a:t>
            </a:r>
          </a:p>
        </p:txBody>
      </p:sp>
      <p:graphicFrame>
        <p:nvGraphicFramePr>
          <p:cNvPr id="6" name="Diagram 5">
            <a:extLst>
              <a:ext uri="{FF2B5EF4-FFF2-40B4-BE49-F238E27FC236}">
                <a16:creationId xmlns:a16="http://schemas.microsoft.com/office/drawing/2014/main" xmlns="" id="{ADBF0474-95D3-4B67-B66E-A15FF76C288B}"/>
              </a:ext>
            </a:extLst>
          </p:cNvPr>
          <p:cNvGraphicFramePr/>
          <p:nvPr>
            <p:extLst>
              <p:ext uri="{D42A27DB-BD31-4B8C-83A1-F6EECF244321}">
                <p14:modId xmlns:p14="http://schemas.microsoft.com/office/powerpoint/2010/main" val="2966037963"/>
              </p:ext>
            </p:extLst>
          </p:nvPr>
        </p:nvGraphicFramePr>
        <p:xfrm>
          <a:off x="1016000" y="2418080"/>
          <a:ext cx="9909175" cy="3108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12282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5EFF0B8F-D7A9-44F8-A986-6EA9CE0EB1C6}"/>
              </a:ext>
            </a:extLst>
          </p:cNvPr>
          <p:cNvPicPr>
            <a:picLocks noChangeAspect="1"/>
          </p:cNvPicPr>
          <p:nvPr/>
        </p:nvPicPr>
        <p:blipFill>
          <a:blip r:embed="rId2" cstate="print">
            <a:extLst>
              <a:ext uri="{28A0092B-C50C-407E-A947-70E740481C1C}">
                <a14:useLocalDpi xmlns:a14="http://schemas.microsoft.com/office/drawing/2010/main" val="0"/>
              </a:ext>
            </a:extLst>
          </a:blip>
          <a:srcRect l="16576" r="16576"/>
          <a:stretch/>
        </p:blipFill>
        <p:spPr>
          <a:xfrm>
            <a:off x="3946385" y="330"/>
            <a:ext cx="8245616" cy="6857340"/>
          </a:xfrm>
          <a:prstGeom prst="rect">
            <a:avLst/>
          </a:prstGeom>
        </p:spPr>
      </p:pic>
      <p:sp>
        <p:nvSpPr>
          <p:cNvPr id="8" name="Rectangle 7">
            <a:extLst>
              <a:ext uri="{FF2B5EF4-FFF2-40B4-BE49-F238E27FC236}">
                <a16:creationId xmlns:a16="http://schemas.microsoft.com/office/drawing/2014/main" xmlns="" id="{D011A4AE-5FFD-4296-BC78-AC012FE09D9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689610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Confidentiality</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Confidentiality involves ensuring that records and documents are free of information.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This information refers to the data that can be used to identify a person or group. </a:t>
            </a:r>
          </a:p>
        </p:txBody>
      </p:sp>
    </p:spTree>
    <p:extLst>
      <p:ext uri="{BB962C8B-B14F-4D97-AF65-F5344CB8AC3E}">
        <p14:creationId xmlns:p14="http://schemas.microsoft.com/office/powerpoint/2010/main" val="36835877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Confidentiality of information involves identifying personal and sensitive information from relevant documents.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Once identified, they must be replaced or removed from the documents.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Personal information refers to data that can be used to identify a person. </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Sensitive information relates to data on a person’s:</a:t>
            </a:r>
          </a:p>
        </p:txBody>
      </p:sp>
      <p:graphicFrame>
        <p:nvGraphicFramePr>
          <p:cNvPr id="6" name="Diagram 5">
            <a:extLst>
              <a:ext uri="{FF2B5EF4-FFF2-40B4-BE49-F238E27FC236}">
                <a16:creationId xmlns:a16="http://schemas.microsoft.com/office/drawing/2014/main" xmlns="" id="{C3FF8552-345A-4612-8CEE-F07C3071123F}"/>
              </a:ext>
            </a:extLst>
          </p:cNvPr>
          <p:cNvGraphicFramePr/>
          <p:nvPr>
            <p:extLst>
              <p:ext uri="{D42A27DB-BD31-4B8C-83A1-F6EECF244321}">
                <p14:modId xmlns:p14="http://schemas.microsoft.com/office/powerpoint/2010/main" val="3412594779"/>
              </p:ext>
            </p:extLst>
          </p:nvPr>
        </p:nvGraphicFramePr>
        <p:xfrm>
          <a:off x="965200" y="4236720"/>
          <a:ext cx="9865360" cy="18389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24858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care worker who maintains the confidentiality of their clients must: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Assess the information in the papers to check if it identifies the client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Remove direct identifiers in documents (e.g. names and addresses)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Use aliases or placeholders to refer to the client and other relevant people</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995968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Use and Disclosure of Information</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An entity uses personal information every time they handle your information. Using personal information includes: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73A921D4-ABF5-4B8B-8881-887A4FD1BBA3}"/>
              </a:ext>
            </a:extLst>
          </p:cNvPr>
          <p:cNvGraphicFramePr/>
          <p:nvPr>
            <p:extLst>
              <p:ext uri="{D42A27DB-BD31-4B8C-83A1-F6EECF244321}">
                <p14:modId xmlns:p14="http://schemas.microsoft.com/office/powerpoint/2010/main" val="1213777649"/>
              </p:ext>
            </p:extLst>
          </p:nvPr>
        </p:nvGraphicFramePr>
        <p:xfrm>
          <a:off x="965200" y="3230881"/>
          <a:ext cx="9959975" cy="2773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94842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According to Australian Privacy Principle 6, an entity can use and disclose personal information only for the purpose it was collected. The exceptions to this are in the following cases where: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individual has consented to a secondary use or disclosure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individual would reasonably expect the APP entity to use or disclose their information for the secondary purpose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secondary use or disclosure is required or </a:t>
            </a:r>
            <a:r>
              <a:rPr lang="en-AU" sz="2200" dirty="0">
                <a:solidFill>
                  <a:schemeClr val="tx1">
                    <a:lumMod val="75000"/>
                    <a:lumOff val="25000"/>
                  </a:schemeClr>
                </a:solidFill>
              </a:rPr>
              <a:t>authorised</a:t>
            </a:r>
            <a:r>
              <a:rPr lang="en-US" sz="2200" dirty="0">
                <a:solidFill>
                  <a:schemeClr val="tx1">
                    <a:lumMod val="75000"/>
                    <a:lumOff val="25000"/>
                  </a:schemeClr>
                </a:solidFill>
              </a:rPr>
              <a:t> by or under an Australian law or a court/tribunal order</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1075642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According to Australian Privacy Principle 6, an entity can use and disclose personal information only for the purpose it was collected. The exceptions to this are in the following cases where: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 permitted general situation exists in relation to the secondary use or disclosure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APP entity is an organisation, and a permitted health situation exists in relation to the secondary use or disclosure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APP entity reasonably believes that the secondary use or disclosure is reasonably necessary</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8583076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55404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According to Australian Privacy Principle 6, an entity can use and disclose personal information only for the purpose it was collected. The exceptions to this are in the following cases where: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APP entity is an agency and discloses biometric information or biometric templates to an enforcement body. </a:t>
            </a:r>
            <a:endParaRPr lang="en-AU" sz="2200" dirty="0">
              <a:solidFill>
                <a:schemeClr val="tx1">
                  <a:lumMod val="75000"/>
                  <a:lumOff val="25000"/>
                </a:schemeClr>
              </a:solidFill>
            </a:endParaRPr>
          </a:p>
        </p:txBody>
      </p:sp>
      <p:pic>
        <p:nvPicPr>
          <p:cNvPr id="6" name="Graphic 876719939">
            <a:extLst>
              <a:ext uri="{FF2B5EF4-FFF2-40B4-BE49-F238E27FC236}">
                <a16:creationId xmlns:a16="http://schemas.microsoft.com/office/drawing/2014/main" xmlns="" id="{A7E7545C-60AD-4477-8F19-69A0AB4872C7}"/>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51" r="335"/>
          <a:stretch/>
        </p:blipFill>
        <p:spPr bwMode="auto">
          <a:xfrm>
            <a:off x="6431280" y="1825625"/>
            <a:ext cx="4846320" cy="36576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178599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708025" y="338956"/>
            <a:ext cx="5654675" cy="6180088"/>
          </a:xfrm>
        </p:spPr>
        <p:txBody>
          <a:bodyPr anchor="ct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4.2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Comply with Organisational Reporting Requirements </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362700" y="1575296"/>
            <a:ext cx="5829300" cy="3707407"/>
          </a:xfrm>
          <a:prstGeom prst="rect">
            <a:avLst/>
          </a:prstGeom>
        </p:spPr>
      </p:pic>
    </p:spTree>
    <p:extLst>
      <p:ext uri="{BB962C8B-B14F-4D97-AF65-F5344CB8AC3E}">
        <p14:creationId xmlns:p14="http://schemas.microsoft.com/office/powerpoint/2010/main" val="27732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One of your responsibilities as a care worker is to document the progress of the people you support. This progress includes: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Determining the personal service requirements of the person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Coordinating care and support with the person and their support team</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Identifying any situations of risk, gaps in technology or unmet needs</a:t>
            </a:r>
          </a:p>
        </p:txBody>
      </p:sp>
    </p:spTree>
    <p:extLst>
      <p:ext uri="{BB962C8B-B14F-4D97-AF65-F5344CB8AC3E}">
        <p14:creationId xmlns:p14="http://schemas.microsoft.com/office/powerpoint/2010/main" val="42317956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i="1" dirty="0">
                <a:solidFill>
                  <a:schemeClr val="tx1">
                    <a:lumMod val="75000"/>
                    <a:lumOff val="25000"/>
                  </a:schemeClr>
                </a:solidFill>
              </a:rPr>
              <a:t>Reporting requirements </a:t>
            </a:r>
            <a:r>
              <a:rPr lang="en-US" sz="2200" dirty="0">
                <a:solidFill>
                  <a:schemeClr val="tx1">
                    <a:lumMod val="75000"/>
                    <a:lumOff val="25000"/>
                  </a:schemeClr>
                </a:solidFill>
              </a:rPr>
              <a:t>refer to what must be communicated to the proper personnel.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These requirements can be found in your organisation’s policies and procedures for reporting, which may include the following:</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1E25AB60-F2E4-4CF3-A04E-806566A6F2EA}"/>
              </a:ext>
            </a:extLst>
          </p:cNvPr>
          <p:cNvGraphicFramePr/>
          <p:nvPr>
            <p:extLst>
              <p:ext uri="{D42A27DB-BD31-4B8C-83A1-F6EECF244321}">
                <p14:modId xmlns:p14="http://schemas.microsoft.com/office/powerpoint/2010/main" val="772036352"/>
              </p:ext>
            </p:extLst>
          </p:nvPr>
        </p:nvGraphicFramePr>
        <p:xfrm>
          <a:off x="985519" y="3428999"/>
          <a:ext cx="9939656" cy="21082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599469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Mandatory Reporting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a requirement to report any reasonable belief of abuse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Applies to any situation where you may believe that a person is at risk of the following:</a:t>
            </a:r>
          </a:p>
          <a:p>
            <a:pPr marR="64770" lvl="1">
              <a:lnSpc>
                <a:spcPct val="114000"/>
              </a:lnSpc>
              <a:spcBef>
                <a:spcPts val="600"/>
              </a:spcBef>
              <a:spcAft>
                <a:spcPts val="600"/>
              </a:spcAft>
              <a:buClr>
                <a:srgbClr val="1C96D3"/>
              </a:buClr>
              <a:buFont typeface="Courier New" panose="02070309020205020404" pitchFamily="49" charset="0"/>
              <a:buChar char="o"/>
            </a:pPr>
            <a:r>
              <a:rPr lang="en-AU" sz="2200" dirty="0">
                <a:solidFill>
                  <a:schemeClr val="tx1">
                    <a:lumMod val="75000"/>
                    <a:lumOff val="25000"/>
                  </a:schemeClr>
                </a:solidFill>
              </a:rPr>
              <a:t>Neglect</a:t>
            </a:r>
            <a:endParaRPr lang="en-PH" sz="2200" dirty="0">
              <a:solidFill>
                <a:schemeClr val="tx1">
                  <a:lumMod val="75000"/>
                  <a:lumOff val="25000"/>
                </a:schemeClr>
              </a:solidFill>
            </a:endParaRPr>
          </a:p>
          <a:p>
            <a:pPr marR="64770" lvl="1">
              <a:lnSpc>
                <a:spcPct val="114000"/>
              </a:lnSpc>
              <a:spcBef>
                <a:spcPts val="600"/>
              </a:spcBef>
              <a:spcAft>
                <a:spcPts val="600"/>
              </a:spcAft>
              <a:buClr>
                <a:srgbClr val="1C96D3"/>
              </a:buClr>
              <a:buFont typeface="Courier New" panose="02070309020205020404" pitchFamily="49" charset="0"/>
              <a:buChar char="o"/>
            </a:pPr>
            <a:r>
              <a:rPr lang="en-AU" sz="2200" dirty="0">
                <a:solidFill>
                  <a:schemeClr val="tx1">
                    <a:lumMod val="75000"/>
                    <a:lumOff val="25000"/>
                  </a:schemeClr>
                </a:solidFill>
              </a:rPr>
              <a:t>Exposure to domestic violence</a:t>
            </a:r>
            <a:endParaRPr lang="en-PH"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8860687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Mandatory Reporting:</a:t>
            </a:r>
            <a:endParaRPr lang="en-AU" sz="2200" b="1"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Applies to any situation where you may believe that a person is at risk of the following:</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Physical, emotional or psychological harm</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Sexual harm</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Financial abuse</a:t>
            </a:r>
          </a:p>
          <a:p>
            <a:pPr marR="64770" lvl="1">
              <a:lnSpc>
                <a:spcPct val="114000"/>
              </a:lnSpc>
              <a:spcBef>
                <a:spcPts val="600"/>
              </a:spcBef>
              <a:spcAft>
                <a:spcPts val="600"/>
              </a:spcAft>
              <a:buClr>
                <a:srgbClr val="1C96D3"/>
              </a:buClr>
              <a:buFont typeface="Courier New" panose="02070309020205020404" pitchFamily="49" charset="0"/>
              <a:buChar char="o"/>
            </a:pPr>
            <a:r>
              <a:rPr lang="en-US" sz="2200" dirty="0">
                <a:solidFill>
                  <a:schemeClr val="tx1">
                    <a:lumMod val="75000"/>
                    <a:lumOff val="25000"/>
                  </a:schemeClr>
                </a:solidFill>
              </a:rPr>
              <a:t>Abandonment</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9613675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5540400"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Organisational Chart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Refers to the structure of an </a:t>
            </a:r>
            <a:r>
              <a:rPr lang="en-US" sz="2200" dirty="0" err="1">
                <a:solidFill>
                  <a:schemeClr val="tx1">
                    <a:lumMod val="75000"/>
                    <a:lumOff val="25000"/>
                  </a:schemeClr>
                </a:solidFill>
              </a:rPr>
              <a:t>organisation</a:t>
            </a: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Tells you to whom you will report within your workplace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Also helps you define your role and identify who is supposed to supervise you</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pic>
        <p:nvPicPr>
          <p:cNvPr id="2" name="Graphic 876719939">
            <a:extLst>
              <a:ext uri="{FF2B5EF4-FFF2-40B4-BE49-F238E27FC236}">
                <a16:creationId xmlns:a16="http://schemas.microsoft.com/office/drawing/2014/main" xmlns="" id="{7DCCB6B1-C2F0-E456-6BCE-689FE844939D}"/>
              </a:ext>
            </a:extLst>
          </p:cNvPr>
          <p:cNvPicPr>
            <a:picLocks noChangeAspect="1"/>
          </p:cNvPicPr>
          <p:nvPr/>
        </p:nvPicPr>
        <p:blipFill rotWithShape="1">
          <a:blip r:embed="rId2">
            <a:extLst>
              <a:ext uri="{28A0092B-C50C-407E-A947-70E740481C1C}">
                <a14:useLocalDpi xmlns:a14="http://schemas.microsoft.com/office/drawing/2010/main" val="0"/>
              </a:ext>
            </a:extLst>
          </a:blip>
          <a:srcRect l="-701" r="207"/>
          <a:stretch/>
        </p:blipFill>
        <p:spPr bwMode="auto">
          <a:xfrm>
            <a:off x="6583680" y="1765254"/>
            <a:ext cx="5120640" cy="332749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974533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Make sure to refer to your organisation’s policies and procedures for reporting. These usually include: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definition of your role within the workplace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Who you should report to</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steps for reporting to your supervisors</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3951000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708025" y="183450"/>
            <a:ext cx="5654675" cy="6491101"/>
          </a:xfrm>
        </p:spPr>
        <p:txBody>
          <a:bodyPr anchor="ctr">
            <a:noAutofit/>
          </a:bodyPr>
          <a:lstStyle/>
          <a:p>
            <a:r>
              <a:rPr lang="en-US" sz="5400" b="1">
                <a:solidFill>
                  <a:schemeClr val="tx1">
                    <a:lumMod val="50000"/>
                    <a:lumOff val="50000"/>
                  </a:schemeClr>
                </a:solidFill>
                <a:latin typeface="Arial" panose="020B0604020202020204" pitchFamily="34" charset="0"/>
                <a:cs typeface="Arial" panose="020B0604020202020204" pitchFamily="34" charset="0"/>
              </a:rPr>
              <a:t>4.3  </a:t>
            </a:r>
            <a:r>
              <a:rPr lang="en-US" sz="5400" b="1" dirty="0">
                <a:solidFill>
                  <a:schemeClr val="tx1">
                    <a:lumMod val="50000"/>
                    <a:lumOff val="50000"/>
                  </a:schemeClr>
                </a:solidFill>
                <a:latin typeface="Arial" panose="020B0604020202020204" pitchFamily="34" charset="0"/>
                <a:cs typeface="Arial" panose="020B0604020202020204" pitchFamily="34" charset="0"/>
              </a:rPr>
              <a:t/>
            </a:r>
            <a:br>
              <a:rPr lang="en-US" sz="5400" b="1" dirty="0">
                <a:solidFill>
                  <a:schemeClr val="tx1">
                    <a:lumMod val="50000"/>
                    <a:lumOff val="50000"/>
                  </a:schemeClr>
                </a:solidFill>
                <a:latin typeface="Arial" panose="020B0604020202020204" pitchFamily="34" charset="0"/>
                <a:cs typeface="Arial" panose="020B0604020202020204" pitchFamily="34" charset="0"/>
              </a:rPr>
            </a:br>
            <a:r>
              <a:rPr lang="en-US" sz="5400" b="1" dirty="0">
                <a:solidFill>
                  <a:schemeClr val="tx1">
                    <a:lumMod val="50000"/>
                    <a:lumOff val="50000"/>
                  </a:schemeClr>
                </a:solidFill>
                <a:latin typeface="Arial" panose="020B0604020202020204" pitchFamily="34" charset="0"/>
                <a:cs typeface="Arial" panose="020B0604020202020204" pitchFamily="34" charset="0"/>
              </a:rPr>
              <a:t>Complete, Maintain and Store Documentation and Reports</a:t>
            </a:r>
            <a:endParaRPr lang="en-AU" sz="5400"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362700" y="1243013"/>
            <a:ext cx="5829300" cy="4371975"/>
          </a:xfrm>
          <a:prstGeom prst="rect">
            <a:avLst/>
          </a:prstGeom>
        </p:spPr>
      </p:pic>
    </p:spTree>
    <p:extLst>
      <p:ext uri="{BB962C8B-B14F-4D97-AF65-F5344CB8AC3E}">
        <p14:creationId xmlns:p14="http://schemas.microsoft.com/office/powerpoint/2010/main" val="28389720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Your organisation’s policies and procedures may include the following requirements: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Style guide</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A style guide sets the standards to follow when recording data. </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Records storage</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It is part of your responsibility to securely store all documents and reports within your organisation’s database. </a:t>
            </a:r>
          </a:p>
          <a:p>
            <a:pPr marL="23040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9594811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man thumbs up">
            <a:extLst>
              <a:ext uri="{FF2B5EF4-FFF2-40B4-BE49-F238E27FC236}">
                <a16:creationId xmlns:a16="http://schemas.microsoft.com/office/drawing/2014/main" xmlns="" id="{58B9E142-28FD-4EEB-B3F0-E48F8F1C157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2240" t="-7351" r="-22057" b="24060"/>
          <a:stretch/>
        </p:blipFill>
        <p:spPr>
          <a:xfrm flipH="1">
            <a:off x="162895" y="45720"/>
            <a:ext cx="3870960" cy="6766560"/>
          </a:xfrm>
          <a:prstGeom prst="rect">
            <a:avLst/>
          </a:prstGeom>
          <a:effectLst/>
        </p:spPr>
      </p:pic>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policies and procedures may include the following requirements: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Privacy, confidentiality and disclosure</a:t>
            </a:r>
          </a:p>
          <a:p>
            <a:pPr marL="230400" indent="0">
              <a:lnSpc>
                <a:spcPct val="114000"/>
              </a:lnSpc>
              <a:spcBef>
                <a:spcPts val="600"/>
              </a:spcBef>
              <a:spcAft>
                <a:spcPts val="600"/>
              </a:spcAft>
              <a:buClr>
                <a:srgbClr val="1C96D3"/>
              </a:buClr>
              <a:buNone/>
            </a:pPr>
            <a:r>
              <a:rPr lang="en-US" sz="2200" dirty="0">
                <a:solidFill>
                  <a:schemeClr val="tx1">
                    <a:lumMod val="75000"/>
                    <a:lumOff val="25000"/>
                  </a:schemeClr>
                </a:solidFill>
              </a:rPr>
              <a:t>Clients have the right to decide on what information others can know and what should be kept confidential.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0226690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Types of Documents and Reports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Part of your responsibilities is creating documents and reports about the people in your care. These files usually follow a format depending on your organisation which include:</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A517B795-FD6F-8004-5F60-187C14E46F5D}"/>
              </a:ext>
            </a:extLst>
          </p:cNvPr>
          <p:cNvGraphicFramePr/>
          <p:nvPr>
            <p:extLst>
              <p:ext uri="{D42A27DB-BD31-4B8C-83A1-F6EECF244321}">
                <p14:modId xmlns:p14="http://schemas.microsoft.com/office/powerpoint/2010/main" val="2895995055"/>
              </p:ext>
            </p:extLst>
          </p:nvPr>
        </p:nvGraphicFramePr>
        <p:xfrm>
          <a:off x="1005839" y="3230880"/>
          <a:ext cx="9875521" cy="29260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275960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One-Page Profiles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Serves as the foundation for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Contains vital information about the client on a single sheet of paper to be quickly shared with others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Profiles should contain the following elements:</a:t>
            </a: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1A8BF76A-146F-46C3-A203-03121D8E4B04}"/>
              </a:ext>
            </a:extLst>
          </p:cNvPr>
          <p:cNvGraphicFramePr/>
          <p:nvPr>
            <p:extLst>
              <p:ext uri="{D42A27DB-BD31-4B8C-83A1-F6EECF244321}">
                <p14:modId xmlns:p14="http://schemas.microsoft.com/office/powerpoint/2010/main" val="2044035399"/>
              </p:ext>
            </p:extLst>
          </p:nvPr>
        </p:nvGraphicFramePr>
        <p:xfrm>
          <a:off x="1026160" y="4409440"/>
          <a:ext cx="9899015" cy="15599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32180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199" y="1825625"/>
            <a:ext cx="51804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Good documentation: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Is essential when providing </a:t>
            </a:r>
            <a:r>
              <a:rPr lang="en-US" sz="2200" dirty="0" err="1">
                <a:solidFill>
                  <a:schemeClr val="tx1">
                    <a:lumMod val="75000"/>
                    <a:lumOff val="25000"/>
                  </a:schemeClr>
                </a:solidFill>
              </a:rPr>
              <a:t>individualised</a:t>
            </a:r>
            <a:r>
              <a:rPr lang="en-US" sz="2200" dirty="0">
                <a:solidFill>
                  <a:schemeClr val="tx1">
                    <a:lumMod val="75000"/>
                    <a:lumOff val="25000"/>
                  </a:schemeClr>
                </a:solidFill>
              </a:rPr>
              <a:t> support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Ensures continuity of quality care from all those involved in the person's </a:t>
            </a:r>
            <a:r>
              <a:rPr lang="en-US" sz="2200" dirty="0" err="1">
                <a:solidFill>
                  <a:schemeClr val="tx1">
                    <a:lumMod val="75000"/>
                    <a:lumOff val="25000"/>
                  </a:schemeClr>
                </a:solidFill>
              </a:rPr>
              <a:t>individualised</a:t>
            </a:r>
            <a:r>
              <a:rPr lang="en-US" sz="2200" dirty="0">
                <a:solidFill>
                  <a:schemeClr val="tx1">
                    <a:lumMod val="75000"/>
                    <a:lumOff val="25000"/>
                  </a:schemeClr>
                </a:solidFill>
              </a:rPr>
              <a:t> plan</a:t>
            </a:r>
          </a:p>
        </p:txBody>
      </p:sp>
      <p:pic>
        <p:nvPicPr>
          <p:cNvPr id="6" name="Content Placeholder 14">
            <a:extLst>
              <a:ext uri="{FF2B5EF4-FFF2-40B4-BE49-F238E27FC236}">
                <a16:creationId xmlns:a16="http://schemas.microsoft.com/office/drawing/2014/main" xmlns="" id="{EA0B24FD-55C9-458F-A26C-F1DD1F44E1D4}"/>
              </a:ext>
            </a:extLst>
          </p:cNvPr>
          <p:cNvPicPr>
            <a:picLocks/>
          </p:cNvPicPr>
          <p:nvPr/>
        </p:nvPicPr>
        <p:blipFill>
          <a:blip r:embed="rId2" cstate="print">
            <a:extLst>
              <a:ext uri="{28A0092B-C50C-407E-A947-70E740481C1C}">
                <a14:useLocalDpi xmlns:a14="http://schemas.microsoft.com/office/drawing/2010/main" val="0"/>
              </a:ext>
            </a:extLst>
          </a:blip>
          <a:srcRect/>
          <a:stretch/>
        </p:blipFill>
        <p:spPr bwMode="auto">
          <a:xfrm>
            <a:off x="6106120" y="1825625"/>
            <a:ext cx="5161359" cy="3440906"/>
          </a:xfrm>
          <a:prstGeom prst="rect">
            <a:avLst/>
          </a:prstGeom>
          <a:noFill/>
          <a:ln>
            <a:noFill/>
          </a:ln>
        </p:spPr>
      </p:pic>
    </p:spTree>
    <p:extLst>
      <p:ext uri="{BB962C8B-B14F-4D97-AF65-F5344CB8AC3E}">
        <p14:creationId xmlns:p14="http://schemas.microsoft.com/office/powerpoint/2010/main" val="28900462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Learning Log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This is used to communicate the client’s service delivery.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This tool is essential for a client who:</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Does not use words to communicate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Tends to say things to please others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Has others who speak on their behalf</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Means something different than what they said</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2675080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5EFF0B8F-D7A9-44F8-A986-6EA9CE0EB1C6}"/>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9772" t="5" r="11310" b="-5"/>
          <a:stretch/>
        </p:blipFill>
        <p:spPr>
          <a:xfrm flipH="1">
            <a:off x="3946385" y="330"/>
            <a:ext cx="8245616" cy="6857340"/>
          </a:xfrm>
          <a:prstGeom prst="rect">
            <a:avLst/>
          </a:prstGeom>
        </p:spPr>
      </p:pic>
      <p:sp>
        <p:nvSpPr>
          <p:cNvPr id="8" name="Rectangle 7">
            <a:extLst>
              <a:ext uri="{FF2B5EF4-FFF2-40B4-BE49-F238E27FC236}">
                <a16:creationId xmlns:a16="http://schemas.microsoft.com/office/drawing/2014/main" xmlns="" id="{D011A4AE-5FFD-4296-BC78-AC012FE09D9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1" y="1825625"/>
            <a:ext cx="6896100"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Communication Profile and Chart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communication profile and chart are used to understand how a client converses with others.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communication profile is used to record how the client communicates and what communication they understand.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7448120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Are part of the person’s record where healthcare workers and support personnel record the person’s progress and achievements and other observations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Need to be documented and reported as they serve as a communication tool for different staff supporting the person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Act as proof of service delivery and constitute a legal record.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13381333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Progress notes should contain the following:</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971B7F0F-A29E-0A62-7B84-C71195024FE7}"/>
              </a:ext>
            </a:extLst>
          </p:cNvPr>
          <p:cNvGraphicFramePr/>
          <p:nvPr>
            <p:extLst>
              <p:ext uri="{D42A27DB-BD31-4B8C-83A1-F6EECF244321}">
                <p14:modId xmlns:p14="http://schemas.microsoft.com/office/powerpoint/2010/main" val="430249184"/>
              </p:ext>
            </p:extLst>
          </p:nvPr>
        </p:nvGraphicFramePr>
        <p:xfrm>
          <a:off x="891539" y="2895283"/>
          <a:ext cx="9980295" cy="3281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099816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Progress notes should contain the following:</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6" name="Diagram 5">
            <a:extLst>
              <a:ext uri="{FF2B5EF4-FFF2-40B4-BE49-F238E27FC236}">
                <a16:creationId xmlns:a16="http://schemas.microsoft.com/office/drawing/2014/main" xmlns="" id="{042E1DA4-38A5-3C54-BDA8-0427E6F1E245}"/>
              </a:ext>
            </a:extLst>
          </p:cNvPr>
          <p:cNvGraphicFramePr/>
          <p:nvPr>
            <p:extLst>
              <p:ext uri="{D42A27DB-BD31-4B8C-83A1-F6EECF244321}">
                <p14:modId xmlns:p14="http://schemas.microsoft.com/office/powerpoint/2010/main" val="1739827432"/>
              </p:ext>
            </p:extLst>
          </p:nvPr>
        </p:nvGraphicFramePr>
        <p:xfrm>
          <a:off x="944879" y="2367280"/>
          <a:ext cx="9959975" cy="3789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277628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xmlns="" id="{F6D93336-9A94-7334-D61B-A3B2810F3CCD}"/>
              </a:ext>
            </a:extLst>
          </p:cNvPr>
          <p:cNvGraphicFramePr/>
          <p:nvPr>
            <p:extLst>
              <p:ext uri="{D42A27DB-BD31-4B8C-83A1-F6EECF244321}">
                <p14:modId xmlns:p14="http://schemas.microsoft.com/office/powerpoint/2010/main" val="235282278"/>
              </p:ext>
            </p:extLst>
          </p:nvPr>
        </p:nvGraphicFramePr>
        <p:xfrm>
          <a:off x="1178561" y="3556001"/>
          <a:ext cx="9746614" cy="23672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Content Placeholder 2">
            <a:extLst>
              <a:ext uri="{FF2B5EF4-FFF2-40B4-BE49-F238E27FC236}">
                <a16:creationId xmlns:a16="http://schemas.microsoft.com/office/drawing/2014/main" xmlns="" id="{C9529045-FC62-2219-F7A9-0C25FF9A7C6E}"/>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numerous formats you can use for progress notes: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Subjective, Objective, Assessment, Plan (SOAP) </a:t>
            </a:r>
            <a:r>
              <a:rPr lang="en-US" sz="2200" dirty="0">
                <a:solidFill>
                  <a:schemeClr val="tx1">
                    <a:lumMod val="75000"/>
                    <a:lumOff val="25000"/>
                  </a:schemeClr>
                </a:solidFill>
              </a:rPr>
              <a:t>– SOAP has four categories: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31722967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xmlns="" id="{D110D03C-845D-015A-7691-55F352598CE1}"/>
              </a:ext>
            </a:extLst>
          </p:cNvPr>
          <p:cNvGraphicFramePr/>
          <p:nvPr>
            <p:extLst>
              <p:ext uri="{D42A27DB-BD31-4B8C-83A1-F6EECF244321}">
                <p14:modId xmlns:p14="http://schemas.microsoft.com/office/powerpoint/2010/main" val="3837834266"/>
              </p:ext>
            </p:extLst>
          </p:nvPr>
        </p:nvGraphicFramePr>
        <p:xfrm>
          <a:off x="1150619" y="3789679"/>
          <a:ext cx="9462135" cy="21742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Content Placeholder 2">
            <a:extLst>
              <a:ext uri="{FF2B5EF4-FFF2-40B4-BE49-F238E27FC236}">
                <a16:creationId xmlns:a16="http://schemas.microsoft.com/office/drawing/2014/main" xmlns="" id="{AA3F7F17-2E4D-14C5-3D1F-8F0B8F412177}"/>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numerous formats you can use for progress notes: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Data, Assessment, Plan (DAP) </a:t>
            </a:r>
            <a:r>
              <a:rPr lang="en-US" sz="2200" dirty="0">
                <a:solidFill>
                  <a:schemeClr val="tx1">
                    <a:lumMod val="75000"/>
                    <a:lumOff val="25000"/>
                  </a:schemeClr>
                </a:solidFill>
              </a:rPr>
              <a:t>– DAP condenses the SOAP format into three categories:</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54767796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xmlns="" id="{93AE4F07-B4E1-F8EE-06AB-D93C9BA94999}"/>
              </a:ext>
            </a:extLst>
          </p:cNvPr>
          <p:cNvGraphicFramePr/>
          <p:nvPr>
            <p:extLst>
              <p:ext uri="{D42A27DB-BD31-4B8C-83A1-F6EECF244321}">
                <p14:modId xmlns:p14="http://schemas.microsoft.com/office/powerpoint/2010/main" val="3679080867"/>
              </p:ext>
            </p:extLst>
          </p:nvPr>
        </p:nvGraphicFramePr>
        <p:xfrm>
          <a:off x="1178559" y="3769359"/>
          <a:ext cx="9746615" cy="22453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Content Placeholder 2">
            <a:extLst>
              <a:ext uri="{FF2B5EF4-FFF2-40B4-BE49-F238E27FC236}">
                <a16:creationId xmlns:a16="http://schemas.microsoft.com/office/drawing/2014/main" xmlns="" id="{12D58F6F-7FFA-FBC6-628D-231FF13193E2}"/>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Progress Notes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numerous formats you can use for progress notes:</a:t>
            </a:r>
          </a:p>
          <a:p>
            <a:pPr>
              <a:lnSpc>
                <a:spcPct val="114000"/>
              </a:lnSpc>
              <a:spcBef>
                <a:spcPts val="600"/>
              </a:spcBef>
              <a:spcAft>
                <a:spcPts val="600"/>
              </a:spcAft>
              <a:buClr>
                <a:srgbClr val="1C96D3"/>
              </a:buClr>
              <a:buFont typeface="Wingdings" panose="05000000000000000000" pitchFamily="2" charset="2"/>
              <a:buChar char="§"/>
            </a:pPr>
            <a:r>
              <a:rPr lang="en-US" sz="2200" b="1" dirty="0">
                <a:solidFill>
                  <a:schemeClr val="tx1">
                    <a:lumMod val="75000"/>
                    <a:lumOff val="25000"/>
                  </a:schemeClr>
                </a:solidFill>
              </a:rPr>
              <a:t>SOAIGP </a:t>
            </a:r>
            <a:r>
              <a:rPr lang="en-US" sz="2200" dirty="0">
                <a:solidFill>
                  <a:schemeClr val="tx1">
                    <a:lumMod val="75000"/>
                    <a:lumOff val="25000"/>
                  </a:schemeClr>
                </a:solidFill>
              </a:rPr>
              <a:t>– Compared to SOAP and DAP format, the SOAIGP format provides more detail and includes the following:</a:t>
            </a:r>
          </a:p>
          <a:p>
            <a:pPr>
              <a:lnSpc>
                <a:spcPct val="114000"/>
              </a:lnSpc>
              <a:spcBef>
                <a:spcPts val="600"/>
              </a:spcBef>
              <a:spcAft>
                <a:spcPts val="600"/>
              </a:spcAft>
              <a:buClr>
                <a:srgbClr val="1C96D3"/>
              </a:buClr>
              <a:buFont typeface="Wingdings" panose="05000000000000000000" pitchFamily="2" charset="2"/>
              <a:buChar char="§"/>
            </a:pPr>
            <a:endParaRPr lang="en-US" sz="2200" dirty="0">
              <a:solidFill>
                <a:schemeClr val="tx1">
                  <a:lumMod val="75000"/>
                  <a:lumOff val="25000"/>
                </a:schemeClr>
              </a:solidFill>
            </a:endParaRPr>
          </a:p>
        </p:txBody>
      </p:sp>
    </p:spTree>
    <p:extLst>
      <p:ext uri="{BB962C8B-B14F-4D97-AF65-F5344CB8AC3E}">
        <p14:creationId xmlns:p14="http://schemas.microsoft.com/office/powerpoint/2010/main" val="3264105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xmlns="" id="{67390332-7B93-131B-B2EA-C64027BACD21}"/>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Workplace Reports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completing any workplace report, make sure you include all important details such as: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9" name="Diagram 8">
            <a:extLst>
              <a:ext uri="{FF2B5EF4-FFF2-40B4-BE49-F238E27FC236}">
                <a16:creationId xmlns:a16="http://schemas.microsoft.com/office/drawing/2014/main" xmlns="" id="{08DDCE2B-879E-6364-F317-002BF07F1F98}"/>
              </a:ext>
            </a:extLst>
          </p:cNvPr>
          <p:cNvGraphicFramePr/>
          <p:nvPr>
            <p:extLst>
              <p:ext uri="{D42A27DB-BD31-4B8C-83A1-F6EECF244321}">
                <p14:modId xmlns:p14="http://schemas.microsoft.com/office/powerpoint/2010/main" val="2331110723"/>
              </p:ext>
            </p:extLst>
          </p:nvPr>
        </p:nvGraphicFramePr>
        <p:xfrm>
          <a:off x="955040" y="3352800"/>
          <a:ext cx="9970135" cy="2641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164382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woman writing notepad">
            <a:extLst>
              <a:ext uri="{FF2B5EF4-FFF2-40B4-BE49-F238E27FC236}">
                <a16:creationId xmlns:a16="http://schemas.microsoft.com/office/drawing/2014/main" xmlns="" id="{58B9E142-28FD-4EEB-B3F0-E48F8F1C157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23916" t="-8512" r="-8162" b="22400"/>
          <a:stretch/>
        </p:blipFill>
        <p:spPr>
          <a:xfrm flipH="1">
            <a:off x="162895" y="45720"/>
            <a:ext cx="3870960" cy="6766560"/>
          </a:xfrm>
          <a:prstGeom prst="rect">
            <a:avLst/>
          </a:prstGeom>
          <a:effectLst/>
        </p:spPr>
      </p:pic>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Workplace Checklists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Checklists are mostly based on observations.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 a checklist, you will find conditions that must be met or tasks that must be done. </a:t>
            </a:r>
          </a:p>
        </p:txBody>
      </p:sp>
    </p:spTree>
    <p:extLst>
      <p:ext uri="{BB962C8B-B14F-4D97-AF65-F5344CB8AC3E}">
        <p14:creationId xmlns:p14="http://schemas.microsoft.com/office/powerpoint/2010/main" val="3453264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631258E-42A2-4A96-A264-9BF3D41554F8}"/>
              </a:ext>
            </a:extLst>
          </p:cNvPr>
          <p:cNvSpPr>
            <a:spLocks noGrp="1"/>
          </p:cNvSpPr>
          <p:nvPr>
            <p:ph type="title"/>
          </p:nvPr>
        </p:nvSpPr>
        <p:spPr>
          <a:xfrm>
            <a:off x="441325" y="1019320"/>
            <a:ext cx="5654675" cy="4819361"/>
          </a:xfrm>
        </p:spPr>
        <p:txBody>
          <a:bodyPr>
            <a:noAutofit/>
          </a:bodyPr>
          <a:lstStyle/>
          <a:p>
            <a:r>
              <a:rPr lang="en-US" b="1" dirty="0">
                <a:solidFill>
                  <a:schemeClr val="tx1">
                    <a:lumMod val="50000"/>
                    <a:lumOff val="50000"/>
                  </a:schemeClr>
                </a:solidFill>
                <a:latin typeface="Arial" panose="020B0604020202020204" pitchFamily="34" charset="0"/>
                <a:cs typeface="Arial" panose="020B0604020202020204" pitchFamily="34" charset="0"/>
              </a:rPr>
              <a:t>4.1  </a:t>
            </a:r>
            <a:br>
              <a:rPr lang="en-US" b="1" dirty="0">
                <a:solidFill>
                  <a:schemeClr val="tx1">
                    <a:lumMod val="50000"/>
                    <a:lumOff val="50000"/>
                  </a:schemeClr>
                </a:solidFill>
                <a:latin typeface="Arial" panose="020B0604020202020204" pitchFamily="34" charset="0"/>
                <a:cs typeface="Arial" panose="020B0604020202020204" pitchFamily="34" charset="0"/>
              </a:rPr>
            </a:br>
            <a:r>
              <a:rPr lang="en-US" b="1" dirty="0">
                <a:solidFill>
                  <a:schemeClr val="tx1">
                    <a:lumMod val="50000"/>
                    <a:lumOff val="50000"/>
                  </a:schemeClr>
                </a:solidFill>
                <a:latin typeface="Arial" panose="020B0604020202020204" pitchFamily="34" charset="0"/>
                <a:cs typeface="Arial" panose="020B0604020202020204" pitchFamily="34" charset="0"/>
              </a:rPr>
              <a:t>Maintain Confidentiality and Privacy of the Person</a:t>
            </a:r>
            <a:endParaRPr lang="en-AU" b="1" dirty="0">
              <a:solidFill>
                <a:schemeClr val="tx1">
                  <a:lumMod val="50000"/>
                  <a:lumOff val="50000"/>
                </a:schemeClr>
              </a:solidFill>
              <a:highlight>
                <a:srgbClr val="FFFF00"/>
              </a:highlight>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xmlns=""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096000" y="1399259"/>
            <a:ext cx="6066839" cy="4046947"/>
          </a:xfrm>
          <a:prstGeom prst="rect">
            <a:avLst/>
          </a:prstGeom>
        </p:spPr>
      </p:pic>
    </p:spTree>
    <p:extLst>
      <p:ext uri="{BB962C8B-B14F-4D97-AF65-F5344CB8AC3E}">
        <p14:creationId xmlns:p14="http://schemas.microsoft.com/office/powerpoint/2010/main" val="24748727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AU" sz="2200" b="1" dirty="0">
                <a:solidFill>
                  <a:schemeClr val="tx1">
                    <a:lumMod val="75000"/>
                    <a:lumOff val="25000"/>
                  </a:schemeClr>
                </a:solidFill>
              </a:rPr>
              <a:t>Workplace Checklists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When completing a checklist, you must state: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Your name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Your position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Current date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Name of the person to whom the checklist applies</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41194236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Completing Documentation and Reports</a:t>
            </a:r>
            <a:r>
              <a:rPr lang="en-AU" sz="2200" b="1" dirty="0">
                <a:solidFill>
                  <a:schemeClr val="tx1">
                    <a:lumMod val="75000"/>
                    <a:lumOff val="25000"/>
                  </a:schemeClr>
                </a:solidFill>
              </a:rPr>
              <a: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following when completing required documentation and reports according to </a:t>
            </a:r>
            <a:r>
              <a:rPr lang="en-US" sz="2200" dirty="0" err="1">
                <a:solidFill>
                  <a:schemeClr val="tx1">
                    <a:lumMod val="75000"/>
                    <a:lumOff val="25000"/>
                  </a:schemeClr>
                </a:solidFill>
              </a:rPr>
              <a:t>organisational</a:t>
            </a:r>
            <a:r>
              <a:rPr lang="en-US" sz="2200" dirty="0">
                <a:solidFill>
                  <a:schemeClr val="tx1">
                    <a:lumMod val="75000"/>
                    <a:lumOff val="25000"/>
                  </a:schemeClr>
                </a:solidFill>
              </a:rPr>
              <a:t> policies and procedures: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Check if there is any missing information.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Include only the relevant information in the document or report.</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Use plain and formal language.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Keep all documentation and reports objective. </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spTree>
    <p:extLst>
      <p:ext uri="{BB962C8B-B14F-4D97-AF65-F5344CB8AC3E}">
        <p14:creationId xmlns:p14="http://schemas.microsoft.com/office/powerpoint/2010/main" val="6449093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Maintaining Documentation and Reports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Consider the following when maintaining documentation and reports according to </a:t>
            </a:r>
            <a:r>
              <a:rPr lang="en-US" sz="2200" dirty="0" err="1">
                <a:solidFill>
                  <a:schemeClr val="tx1">
                    <a:lumMod val="75000"/>
                    <a:lumOff val="25000"/>
                  </a:schemeClr>
                </a:solidFill>
              </a:rPr>
              <a:t>organisational</a:t>
            </a:r>
            <a:r>
              <a:rPr lang="en-US" sz="2200" dirty="0">
                <a:solidFill>
                  <a:schemeClr val="tx1">
                    <a:lumMod val="75000"/>
                    <a:lumOff val="25000"/>
                  </a:schemeClr>
                </a:solidFill>
              </a:rPr>
              <a:t> policies and procedures:</a:t>
            </a:r>
          </a:p>
          <a:p>
            <a:pPr marL="0" indent="0">
              <a:lnSpc>
                <a:spcPct val="114000"/>
              </a:lnSpc>
              <a:spcBef>
                <a:spcPts val="600"/>
              </a:spcBef>
              <a:spcAft>
                <a:spcPts val="600"/>
              </a:spcAft>
              <a:buClr>
                <a:srgbClr val="1C96D3"/>
              </a:buClr>
              <a:buNone/>
            </a:pPr>
            <a:endParaRPr lang="en-AU" sz="2200" dirty="0">
              <a:solidFill>
                <a:schemeClr val="tx1">
                  <a:lumMod val="75000"/>
                  <a:lumOff val="25000"/>
                </a:schemeClr>
              </a:solidFill>
            </a:endParaRPr>
          </a:p>
        </p:txBody>
      </p:sp>
      <p:graphicFrame>
        <p:nvGraphicFramePr>
          <p:cNvPr id="2" name="Diagram 1">
            <a:extLst>
              <a:ext uri="{FF2B5EF4-FFF2-40B4-BE49-F238E27FC236}">
                <a16:creationId xmlns:a16="http://schemas.microsoft.com/office/drawing/2014/main" xmlns="" id="{3DB33803-7875-C488-8403-4C208C293DDD}"/>
              </a:ext>
            </a:extLst>
          </p:cNvPr>
          <p:cNvGraphicFramePr/>
          <p:nvPr>
            <p:extLst>
              <p:ext uri="{D42A27DB-BD31-4B8C-83A1-F6EECF244321}">
                <p14:modId xmlns:p14="http://schemas.microsoft.com/office/powerpoint/2010/main" val="531697959"/>
              </p:ext>
            </p:extLst>
          </p:nvPr>
        </p:nvGraphicFramePr>
        <p:xfrm>
          <a:off x="1016000" y="3312160"/>
          <a:ext cx="9733280" cy="28648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736150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Storing Documentation and Reports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safely store documentation and reports according to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policies and procedures, you may do the following: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Store physical files where you can protect them from physical damage.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Store digital files in the correct folders based on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system.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Make sure files are kept where they will remain confidential. </a:t>
            </a:r>
            <a:endParaRPr lang="en-AU" sz="2200" dirty="0">
              <a:solidFill>
                <a:schemeClr val="tx1">
                  <a:lumMod val="75000"/>
                  <a:lumOff val="25000"/>
                </a:schemeClr>
              </a:solidFill>
            </a:endParaRPr>
          </a:p>
        </p:txBody>
      </p:sp>
    </p:spTree>
    <p:extLst>
      <p:ext uri="{BB962C8B-B14F-4D97-AF65-F5344CB8AC3E}">
        <p14:creationId xmlns:p14="http://schemas.microsoft.com/office/powerpoint/2010/main" val="398593513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What have we learnt?</a:t>
            </a: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In this part of the session, we have covered:</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Determine personal support requirements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Provide support services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Monitor support activities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Complete reporting and documentation</a:t>
            </a:r>
          </a:p>
          <a:p>
            <a:pPr>
              <a:lnSpc>
                <a:spcPct val="114000"/>
              </a:lnSpc>
              <a:spcBef>
                <a:spcPts val="600"/>
              </a:spcBef>
              <a:spcAft>
                <a:spcPts val="600"/>
              </a:spcAft>
              <a:buClr>
                <a:srgbClr val="1C96D3"/>
              </a:buClr>
              <a:buFont typeface="Wingdings" panose="05000000000000000000" pitchFamily="2" charset="2"/>
              <a:buChar char="§"/>
            </a:pPr>
            <a:endParaRPr lang="en-AU" sz="2200" dirty="0">
              <a:solidFill>
                <a:schemeClr val="tx1">
                  <a:lumMod val="75000"/>
                  <a:lumOff val="25000"/>
                </a:schemeClr>
              </a:solidFill>
              <a:highlight>
                <a:srgbClr val="FFFF00"/>
              </a:highlight>
            </a:endParaRPr>
          </a:p>
        </p:txBody>
      </p:sp>
      <p:pic>
        <p:nvPicPr>
          <p:cNvPr id="12" name="Graphic 11" descr="Open book with table lamp, books, pen and pencil">
            <a:extLst>
              <a:ext uri="{FF2B5EF4-FFF2-40B4-BE49-F238E27FC236}">
                <a16:creationId xmlns:a16="http://schemas.microsoft.com/office/drawing/2014/main" xmlns="" id="{9700A7B7-117C-4171-A8DD-0A67FB07C963}"/>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rcRect/>
          <a:stretch/>
        </p:blipFill>
        <p:spPr>
          <a:xfrm>
            <a:off x="7353300" y="2019300"/>
            <a:ext cx="4838700" cy="4838700"/>
          </a:xfrm>
          <a:prstGeom prst="rect">
            <a:avLst/>
          </a:prstGeom>
        </p:spPr>
      </p:pic>
    </p:spTree>
    <p:extLst>
      <p:ext uri="{BB962C8B-B14F-4D97-AF65-F5344CB8AC3E}">
        <p14:creationId xmlns:p14="http://schemas.microsoft.com/office/powerpoint/2010/main" val="27720734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Chapter 4</a:t>
            </a:r>
            <a:endParaRPr lang="en-US" sz="2000" b="1" dirty="0">
              <a:solidFill>
                <a:schemeClr val="bg1">
                  <a:lumMod val="65000"/>
                </a:schemeClr>
              </a:solidFill>
              <a:ea typeface="Open Sans" pitchFamily="34" charset="0"/>
              <a:cs typeface="Open Sans" pitchFamily="34" charset="0"/>
            </a:endParaRPr>
          </a:p>
        </p:txBody>
      </p:sp>
    </p:spTree>
    <p:extLst>
      <p:ext uri="{BB962C8B-B14F-4D97-AF65-F5344CB8AC3E}">
        <p14:creationId xmlns:p14="http://schemas.microsoft.com/office/powerpoint/2010/main" val="324575222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Presentation Objectives</a:t>
            </a:r>
          </a:p>
        </p:txBody>
      </p:sp>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Now that you have completed this presentation, you should be able to:</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Determine personal support requirements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Provide support services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Monitor support activities</a:t>
            </a:r>
          </a:p>
          <a:p>
            <a:pPr>
              <a:lnSpc>
                <a:spcPct val="114000"/>
              </a:lnSpc>
              <a:spcBef>
                <a:spcPts val="600"/>
              </a:spcBef>
              <a:spcAft>
                <a:spcPts val="600"/>
              </a:spcAft>
              <a:buClr>
                <a:srgbClr val="1C96D3"/>
              </a:buClr>
              <a:buFont typeface="Wingdings" panose="05000000000000000000" pitchFamily="2" charset="2"/>
              <a:buChar char="ü"/>
            </a:pPr>
            <a:r>
              <a:rPr lang="en-AU" sz="2200" dirty="0">
                <a:solidFill>
                  <a:schemeClr val="tx1">
                    <a:lumMod val="75000"/>
                    <a:lumOff val="25000"/>
                  </a:schemeClr>
                </a:solidFill>
              </a:rPr>
              <a:t>Complete reporting and documentation</a:t>
            </a:r>
          </a:p>
        </p:txBody>
      </p:sp>
      <p:pic>
        <p:nvPicPr>
          <p:cNvPr id="8" name="Graphic 7" descr="Backpack with stack of books and pear">
            <a:extLst>
              <a:ext uri="{FF2B5EF4-FFF2-40B4-BE49-F238E27FC236}">
                <a16:creationId xmlns:a16="http://schemas.microsoft.com/office/drawing/2014/main" xmlns="" id="{173BCE9A-7EA1-4939-97DB-DA7A50413B16}"/>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3"/>
              </a:ext>
            </a:extLst>
          </a:blip>
          <a:stretch>
            <a:fillRect/>
          </a:stretch>
        </p:blipFill>
        <p:spPr>
          <a:xfrm>
            <a:off x="7353300" y="2019300"/>
            <a:ext cx="4838700" cy="4838700"/>
          </a:xfrm>
          <a:prstGeom prst="rect">
            <a:avLst/>
          </a:prstGeom>
        </p:spPr>
      </p:pic>
    </p:spTree>
    <p:extLst>
      <p:ext uri="{BB962C8B-B14F-4D97-AF65-F5344CB8AC3E}">
        <p14:creationId xmlns:p14="http://schemas.microsoft.com/office/powerpoint/2010/main" val="167366405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CHCCCS031 Presentation</a:t>
            </a:r>
            <a:endParaRPr lang="en-US" sz="2000" b="1" dirty="0">
              <a:solidFill>
                <a:schemeClr val="bg1">
                  <a:lumMod val="65000"/>
                </a:schemeClr>
              </a:solidFill>
              <a:ea typeface="Open Sans" pitchFamily="34" charset="0"/>
              <a:cs typeface="Open Sans" pitchFamily="34" charset="0"/>
            </a:endParaRPr>
          </a:p>
        </p:txBody>
      </p:sp>
    </p:spTree>
    <p:extLst>
      <p:ext uri="{BB962C8B-B14F-4D97-AF65-F5344CB8AC3E}">
        <p14:creationId xmlns:p14="http://schemas.microsoft.com/office/powerpoint/2010/main" val="72215516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AB3EF6-BB7D-4D73-9C21-731770A78952}"/>
              </a:ext>
            </a:extLst>
          </p:cNvPr>
          <p:cNvSpPr>
            <a:spLocks noGrp="1"/>
          </p:cNvSpPr>
          <p:nvPr>
            <p:ph type="title"/>
          </p:nvPr>
        </p:nvSpPr>
        <p:spPr>
          <a:xfrm>
            <a:off x="838200" y="365125"/>
            <a:ext cx="10086975" cy="1325563"/>
          </a:xfrm>
        </p:spPr>
        <p:txBody>
          <a:bodyPr/>
          <a:lstStyle/>
          <a:p>
            <a:pPr algn="ctr"/>
            <a:r>
              <a:rPr lang="en-AU" b="1" dirty="0">
                <a:solidFill>
                  <a:srgbClr val="FF595E"/>
                </a:solidFill>
                <a:latin typeface="+mn-lt"/>
              </a:rPr>
              <a:t>Version Control &amp; Document History</a:t>
            </a:r>
          </a:p>
        </p:txBody>
      </p:sp>
      <p:graphicFrame>
        <p:nvGraphicFramePr>
          <p:cNvPr id="4" name="Table 4">
            <a:extLst>
              <a:ext uri="{FF2B5EF4-FFF2-40B4-BE49-F238E27FC236}">
                <a16:creationId xmlns:a16="http://schemas.microsoft.com/office/drawing/2014/main" xmlns="" id="{4DAE5A8B-7EDC-4450-B127-C7D9FED6FB6F}"/>
              </a:ext>
            </a:extLst>
          </p:cNvPr>
          <p:cNvGraphicFramePr>
            <a:graphicFrameLocks noGrp="1"/>
          </p:cNvGraphicFramePr>
          <p:nvPr>
            <p:ph idx="1"/>
            <p:extLst>
              <p:ext uri="{D42A27DB-BD31-4B8C-83A1-F6EECF244321}">
                <p14:modId xmlns:p14="http://schemas.microsoft.com/office/powerpoint/2010/main" val="2384647463"/>
              </p:ext>
            </p:extLst>
          </p:nvPr>
        </p:nvGraphicFramePr>
        <p:xfrm>
          <a:off x="865632" y="1459865"/>
          <a:ext cx="10515597" cy="4654171"/>
        </p:xfrm>
        <a:graphic>
          <a:graphicData uri="http://schemas.openxmlformats.org/drawingml/2006/table">
            <a:tbl>
              <a:tblPr firstRow="1" bandRow="1">
                <a:tableStyleId>{69012ECD-51FC-41F1-AA8D-1B2483CD663E}</a:tableStyleId>
              </a:tblPr>
              <a:tblGrid>
                <a:gridCol w="3505199">
                  <a:extLst>
                    <a:ext uri="{9D8B030D-6E8A-4147-A177-3AD203B41FA5}">
                      <a16:colId xmlns:a16="http://schemas.microsoft.com/office/drawing/2014/main" xmlns="" val="1531394190"/>
                    </a:ext>
                  </a:extLst>
                </a:gridCol>
                <a:gridCol w="3505199">
                  <a:extLst>
                    <a:ext uri="{9D8B030D-6E8A-4147-A177-3AD203B41FA5}">
                      <a16:colId xmlns:a16="http://schemas.microsoft.com/office/drawing/2014/main" xmlns="" val="2823907414"/>
                    </a:ext>
                  </a:extLst>
                </a:gridCol>
                <a:gridCol w="3505199">
                  <a:extLst>
                    <a:ext uri="{9D8B030D-6E8A-4147-A177-3AD203B41FA5}">
                      <a16:colId xmlns:a16="http://schemas.microsoft.com/office/drawing/2014/main" xmlns="" val="3464391439"/>
                    </a:ext>
                  </a:extLst>
                </a:gridCol>
              </a:tblGrid>
              <a:tr h="360000">
                <a:tc>
                  <a:txBody>
                    <a:bodyPr/>
                    <a:lstStyle/>
                    <a:p>
                      <a:pPr algn="ctr">
                        <a:lnSpc>
                          <a:spcPct val="114000"/>
                        </a:lnSpc>
                        <a:spcBef>
                          <a:spcPts val="600"/>
                        </a:spcBef>
                        <a:spcAft>
                          <a:spcPts val="600"/>
                        </a:spcAft>
                      </a:pPr>
                      <a:r>
                        <a:rPr lang="en-AU" b="1" dirty="0">
                          <a:solidFill>
                            <a:schemeClr val="tx1">
                              <a:lumMod val="75000"/>
                              <a:lumOff val="25000"/>
                            </a:schemeClr>
                          </a:solidFill>
                        </a:rPr>
                        <a:t>Date</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tc>
                  <a:txBody>
                    <a:bodyPr/>
                    <a:lstStyle/>
                    <a:p>
                      <a:pPr algn="ctr">
                        <a:lnSpc>
                          <a:spcPct val="114000"/>
                        </a:lnSpc>
                        <a:spcBef>
                          <a:spcPts val="600"/>
                        </a:spcBef>
                        <a:spcAft>
                          <a:spcPts val="600"/>
                        </a:spcAft>
                      </a:pPr>
                      <a:r>
                        <a:rPr lang="en-AU" b="1" dirty="0">
                          <a:solidFill>
                            <a:schemeClr val="tx1">
                              <a:lumMod val="75000"/>
                              <a:lumOff val="25000"/>
                            </a:schemeClr>
                          </a:solidFill>
                        </a:rPr>
                        <a:t>Summary of Modifications</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tc>
                  <a:txBody>
                    <a:bodyPr/>
                    <a:lstStyle/>
                    <a:p>
                      <a:pPr algn="ctr">
                        <a:lnSpc>
                          <a:spcPct val="114000"/>
                        </a:lnSpc>
                        <a:spcBef>
                          <a:spcPts val="600"/>
                        </a:spcBef>
                        <a:spcAft>
                          <a:spcPts val="600"/>
                        </a:spcAft>
                      </a:pPr>
                      <a:r>
                        <a:rPr lang="en-AU" b="1" dirty="0">
                          <a:solidFill>
                            <a:schemeClr val="tx1">
                              <a:lumMod val="75000"/>
                              <a:lumOff val="25000"/>
                            </a:schemeClr>
                          </a:solidFill>
                        </a:rPr>
                        <a:t>Version</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extLst>
                  <a:ext uri="{0D108BD9-81ED-4DB2-BD59-A6C34878D82A}">
                    <a16:rowId xmlns:a16="http://schemas.microsoft.com/office/drawing/2014/main" xmlns="" val="3572093837"/>
                  </a:ext>
                </a:extLst>
              </a:tr>
              <a:tr h="360000">
                <a:tc>
                  <a:txBody>
                    <a:bodyPr/>
                    <a:lstStyle/>
                    <a:p>
                      <a:pPr algn="ctr">
                        <a:lnSpc>
                          <a:spcPct val="114000"/>
                        </a:lnSpc>
                        <a:spcBef>
                          <a:spcPts val="600"/>
                        </a:spcBef>
                        <a:spcAft>
                          <a:spcPts val="600"/>
                        </a:spcAft>
                      </a:pPr>
                      <a:r>
                        <a:rPr lang="en-AU" dirty="0">
                          <a:solidFill>
                            <a:schemeClr val="tx1">
                              <a:lumMod val="75000"/>
                              <a:lumOff val="25000"/>
                            </a:schemeClr>
                          </a:solidFill>
                        </a:rPr>
                        <a:t>13 January 2023</a:t>
                      </a:r>
                      <a:endParaRPr lang="en-AU" dirty="0">
                        <a:solidFill>
                          <a:schemeClr val="tx1">
                            <a:lumMod val="75000"/>
                            <a:lumOff val="25000"/>
                          </a:schemeClr>
                        </a:solidFill>
                        <a:highlight>
                          <a:srgbClr val="FFFF00"/>
                        </a:highlight>
                      </a:endParaRP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Version 1.0 released for publishing</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1.0</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1832764239"/>
                  </a:ext>
                </a:extLst>
              </a:tr>
              <a:tr h="360000">
                <a:tc>
                  <a:txBody>
                    <a:bodyPr/>
                    <a:lstStyle/>
                    <a:p>
                      <a:pPr algn="ctr">
                        <a:lnSpc>
                          <a:spcPct val="114000"/>
                        </a:lnSpc>
                        <a:spcBef>
                          <a:spcPts val="600"/>
                        </a:spcBef>
                        <a:spcAft>
                          <a:spcPts val="600"/>
                        </a:spcAft>
                      </a:pPr>
                      <a:r>
                        <a:rPr lang="en-AU" dirty="0">
                          <a:solidFill>
                            <a:schemeClr val="tx1">
                              <a:lumMod val="75000"/>
                              <a:lumOff val="25000"/>
                            </a:schemeClr>
                          </a:solidFill>
                        </a:rPr>
                        <a:t>14 April 2023</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Version 1.1 endorsed for use</a:t>
                      </a:r>
                    </a:p>
                    <a:p>
                      <a:pPr algn="ctr">
                        <a:lnSpc>
                          <a:spcPct val="114000"/>
                        </a:lnSpc>
                        <a:spcBef>
                          <a:spcPts val="600"/>
                        </a:spcBef>
                        <a:spcAft>
                          <a:spcPts val="600"/>
                        </a:spcAft>
                      </a:pPr>
                      <a:r>
                        <a:rPr lang="en-AU" dirty="0">
                          <a:solidFill>
                            <a:schemeClr val="tx1">
                              <a:lumMod val="75000"/>
                              <a:lumOff val="25000"/>
                            </a:schemeClr>
                          </a:solidFill>
                        </a:rPr>
                        <a:t>Minor revisions for improved readability</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1.1</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3020861927"/>
                  </a:ext>
                </a:extLst>
              </a:tr>
              <a:tr h="360000">
                <a:tc>
                  <a:txBody>
                    <a:bodyPr/>
                    <a:lstStyle/>
                    <a:p>
                      <a:pPr algn="ctr">
                        <a:lnSpc>
                          <a:spcPct val="114000"/>
                        </a:lnSpc>
                        <a:spcBef>
                          <a:spcPts val="600"/>
                        </a:spcBef>
                        <a:spcAft>
                          <a:spcPts val="600"/>
                        </a:spcAft>
                      </a:pPr>
                      <a:r>
                        <a:rPr lang="en-AU" dirty="0">
                          <a:solidFill>
                            <a:schemeClr val="tx1">
                              <a:lumMod val="75000"/>
                              <a:lumOff val="25000"/>
                            </a:schemeClr>
                          </a:solidFill>
                        </a:rPr>
                        <a:t>25 May 2023</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Version 1.2 endorsed for use</a:t>
                      </a:r>
                    </a:p>
                    <a:p>
                      <a:pPr algn="ctr">
                        <a:lnSpc>
                          <a:spcPct val="114000"/>
                        </a:lnSpc>
                        <a:spcBef>
                          <a:spcPts val="600"/>
                        </a:spcBef>
                        <a:spcAft>
                          <a:spcPts val="600"/>
                        </a:spcAft>
                      </a:pPr>
                      <a:r>
                        <a:rPr lang="en-AU" dirty="0">
                          <a:solidFill>
                            <a:schemeClr val="tx1">
                              <a:lumMod val="75000"/>
                              <a:lumOff val="25000"/>
                            </a:schemeClr>
                          </a:solidFill>
                        </a:rPr>
                        <a:t>Added discussions on manual handling</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1.2</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4239595049"/>
                  </a:ext>
                </a:extLst>
              </a:tr>
              <a:tr h="360000">
                <a:tc>
                  <a:txBody>
                    <a:bodyPr/>
                    <a:lstStyle/>
                    <a:p>
                      <a:pPr algn="ctr">
                        <a:lnSpc>
                          <a:spcPct val="114000"/>
                        </a:lnSpc>
                        <a:spcBef>
                          <a:spcPts val="600"/>
                        </a:spcBef>
                        <a:spcAft>
                          <a:spcPts val="600"/>
                        </a:spcAft>
                      </a:pPr>
                      <a:r>
                        <a:rPr lang="en-AU">
                          <a:solidFill>
                            <a:schemeClr val="tx1">
                              <a:lumMod val="75000"/>
                              <a:lumOff val="25000"/>
                            </a:schemeClr>
                          </a:solidFill>
                        </a:rPr>
                        <a:t>22 </a:t>
                      </a:r>
                      <a:r>
                        <a:rPr lang="en-AU" dirty="0">
                          <a:solidFill>
                            <a:schemeClr val="tx1">
                              <a:lumMod val="75000"/>
                              <a:lumOff val="25000"/>
                            </a:schemeClr>
                          </a:solidFill>
                        </a:rPr>
                        <a:t>August 2023</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Version 1.3 endorsed for use</a:t>
                      </a:r>
                    </a:p>
                    <a:p>
                      <a:pPr algn="ctr">
                        <a:lnSpc>
                          <a:spcPct val="114000"/>
                        </a:lnSpc>
                        <a:spcBef>
                          <a:spcPts val="600"/>
                        </a:spcBef>
                        <a:spcAft>
                          <a:spcPts val="600"/>
                        </a:spcAft>
                      </a:pPr>
                      <a:r>
                        <a:rPr lang="en-AU" dirty="0">
                          <a:solidFill>
                            <a:schemeClr val="tx1">
                              <a:lumMod val="75000"/>
                              <a:lumOff val="25000"/>
                            </a:schemeClr>
                          </a:solidFill>
                        </a:rPr>
                        <a:t>Fixed wording issues</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1.3</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xmlns="" val="2687160430"/>
                  </a:ext>
                </a:extLst>
              </a:tr>
              <a:tr h="360000">
                <a:tc>
                  <a:txBody>
                    <a:bodyPr/>
                    <a:lstStyle/>
                    <a:p>
                      <a:pPr marL="0" marR="0" indent="0" algn="ctr">
                        <a:lnSpc>
                          <a:spcPct val="115000"/>
                        </a:lnSpc>
                        <a:spcBef>
                          <a:spcPts val="600"/>
                        </a:spcBef>
                        <a:spcAft>
                          <a:spcPts val="600"/>
                        </a:spcAft>
                        <a:tabLst>
                          <a:tab pos="114300" algn="l"/>
                        </a:tabLst>
                      </a:pPr>
                      <a:r>
                        <a:rPr lang="en-AU" sz="1800" dirty="0">
                          <a:solidFill>
                            <a:srgbClr val="404040"/>
                          </a:solidFill>
                          <a:effectLst/>
                          <a:latin typeface="+mn-lt"/>
                          <a:ea typeface="Calibri" panose="020F0502020204030204" pitchFamily="34" charset="0"/>
                          <a:cs typeface="Calibri" panose="020F0502020204030204" pitchFamily="34" charset="0"/>
                        </a:rPr>
                        <a:t>18 October 2023</a:t>
                      </a:r>
                      <a:endParaRPr lang="en-US" sz="1800" dirty="0">
                        <a:solidFill>
                          <a:srgbClr val="0D0D0D"/>
                        </a:solidFill>
                        <a:effectLst/>
                        <a:latin typeface="+mn-lt"/>
                        <a:ea typeface="Calibri" panose="020F0502020204030204" pitchFamily="34" charset="0"/>
                        <a:cs typeface="Times New Roman" panose="02020603050405020304" pitchFamily="18" charset="0"/>
                      </a:endParaRPr>
                    </a:p>
                  </a:txBody>
                  <a:tcPr marL="68580" marR="68580" marT="0" marB="0">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indent="0" algn="ctr">
                        <a:lnSpc>
                          <a:spcPct val="115000"/>
                        </a:lnSpc>
                        <a:spcBef>
                          <a:spcPts val="600"/>
                        </a:spcBef>
                        <a:spcAft>
                          <a:spcPts val="600"/>
                        </a:spcAft>
                        <a:tabLst>
                          <a:tab pos="114300" algn="l"/>
                        </a:tabLst>
                      </a:pPr>
                      <a:r>
                        <a:rPr lang="en-AU" sz="1800" dirty="0">
                          <a:solidFill>
                            <a:srgbClr val="404040"/>
                          </a:solidFill>
                          <a:effectLst/>
                          <a:latin typeface="+mn-lt"/>
                          <a:ea typeface="Calibri" panose="020F0502020204030204" pitchFamily="34" charset="0"/>
                          <a:cs typeface="Calibri" panose="020F0502020204030204" pitchFamily="34" charset="0"/>
                        </a:rPr>
                        <a:t>Version </a:t>
                      </a:r>
                      <a:r>
                        <a:rPr lang="en-AU" sz="1800" dirty="0" smtClean="0">
                          <a:solidFill>
                            <a:srgbClr val="404040"/>
                          </a:solidFill>
                          <a:effectLst/>
                          <a:latin typeface="+mn-lt"/>
                          <a:ea typeface="Calibri" panose="020F0502020204030204" pitchFamily="34" charset="0"/>
                          <a:cs typeface="Calibri" panose="020F0502020204030204" pitchFamily="34" charset="0"/>
                        </a:rPr>
                        <a:t>1.4 </a:t>
                      </a:r>
                      <a:r>
                        <a:rPr lang="en-AU" sz="1800" dirty="0">
                          <a:solidFill>
                            <a:srgbClr val="404040"/>
                          </a:solidFill>
                          <a:effectLst/>
                          <a:latin typeface="+mn-lt"/>
                          <a:ea typeface="Calibri" panose="020F0502020204030204" pitchFamily="34" charset="0"/>
                          <a:cs typeface="Calibri" panose="020F0502020204030204" pitchFamily="34" charset="0"/>
                        </a:rPr>
                        <a:t>Contextualisation for IIET</a:t>
                      </a:r>
                      <a:endParaRPr lang="en-US" sz="1800" dirty="0">
                        <a:solidFill>
                          <a:srgbClr val="0D0D0D"/>
                        </a:solidFill>
                        <a:effectLst/>
                        <a:latin typeface="+mn-lt"/>
                        <a:ea typeface="Calibri" panose="020F0502020204030204" pitchFamily="34" charset="0"/>
                        <a:cs typeface="Times New Roman" panose="02020603050405020304" pitchFamily="18" charset="0"/>
                      </a:endParaRPr>
                    </a:p>
                  </a:txBody>
                  <a:tcPr marL="68580" marR="68580" marT="0" marB="0">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marL="0" marR="0" indent="0" algn="ctr">
                        <a:lnSpc>
                          <a:spcPct val="115000"/>
                        </a:lnSpc>
                        <a:spcBef>
                          <a:spcPts val="600"/>
                        </a:spcBef>
                        <a:spcAft>
                          <a:spcPts val="600"/>
                        </a:spcAft>
                        <a:tabLst>
                          <a:tab pos="114300" algn="l"/>
                        </a:tabLst>
                      </a:pPr>
                      <a:r>
                        <a:rPr lang="en-AU" sz="1800" dirty="0" smtClean="0">
                          <a:solidFill>
                            <a:srgbClr val="404040"/>
                          </a:solidFill>
                          <a:effectLst/>
                          <a:latin typeface="+mn-lt"/>
                          <a:ea typeface="Calibri" panose="020F0502020204030204" pitchFamily="34" charset="0"/>
                          <a:cs typeface="Calibri" panose="020F0502020204030204" pitchFamily="34" charset="0"/>
                        </a:rPr>
                        <a:t>1.4</a:t>
                      </a:r>
                      <a:endParaRPr lang="en-US" sz="1800" dirty="0">
                        <a:solidFill>
                          <a:srgbClr val="0D0D0D"/>
                        </a:solidFill>
                        <a:effectLst/>
                        <a:latin typeface="+mn-lt"/>
                        <a:ea typeface="Calibri" panose="020F0502020204030204" pitchFamily="34" charset="0"/>
                        <a:cs typeface="Times New Roman" panose="02020603050405020304" pitchFamily="18" charset="0"/>
                      </a:endParaRPr>
                    </a:p>
                  </a:txBody>
                  <a:tcPr marL="68580" marR="68580" marT="0" marB="0">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5135021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As a care worker, one of your obligations is to maintain the confidentiality and privacy of your clients.</a:t>
            </a:r>
          </a:p>
          <a:p>
            <a:pPr marL="0" indent="0">
              <a:lnSpc>
                <a:spcPct val="114000"/>
              </a:lnSpc>
              <a:spcBef>
                <a:spcPts val="600"/>
              </a:spcBef>
              <a:spcAft>
                <a:spcPts val="600"/>
              </a:spcAft>
              <a:buClr>
                <a:srgbClr val="1C96D3"/>
              </a:buClr>
              <a:buNone/>
            </a:pPr>
            <a:r>
              <a:rPr lang="en-AU" sz="2200" dirty="0">
                <a:solidFill>
                  <a:schemeClr val="tx1">
                    <a:lumMod val="75000"/>
                    <a:lumOff val="25000"/>
                  </a:schemeClr>
                </a:solidFill>
              </a:rPr>
              <a:t>The Privacy Act 1988:</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Details prohibitions on what information an </a:t>
            </a:r>
            <a:r>
              <a:rPr lang="en-US" sz="2200" dirty="0" err="1">
                <a:solidFill>
                  <a:schemeClr val="tx1">
                    <a:lumMod val="75000"/>
                    <a:lumOff val="25000"/>
                  </a:schemeClr>
                </a:solidFill>
              </a:rPr>
              <a:t>organisation</a:t>
            </a:r>
            <a:r>
              <a:rPr lang="en-US" sz="2200" dirty="0">
                <a:solidFill>
                  <a:schemeClr val="tx1">
                    <a:lumMod val="75000"/>
                    <a:lumOff val="25000"/>
                  </a:schemeClr>
                </a:solidFill>
              </a:rPr>
              <a:t> can collect</a:t>
            </a:r>
          </a:p>
          <a:p>
            <a:pPr>
              <a:lnSpc>
                <a:spcPct val="114000"/>
              </a:lnSpc>
              <a:spcBef>
                <a:spcPts val="600"/>
              </a:spcBef>
              <a:spcAft>
                <a:spcPts val="600"/>
              </a:spcAft>
              <a:buClr>
                <a:srgbClr val="1C96D3"/>
              </a:buClr>
              <a:buFont typeface="Wingdings" panose="05000000000000000000" pitchFamily="2" charset="2"/>
              <a:buChar char="§"/>
            </a:pPr>
            <a:r>
              <a:rPr lang="en-AU" sz="2200" dirty="0">
                <a:solidFill>
                  <a:schemeClr val="tx1">
                    <a:lumMod val="75000"/>
                    <a:lumOff val="25000"/>
                  </a:schemeClr>
                </a:solidFill>
              </a:rPr>
              <a:t>Describes how organisations handle all relevant information</a:t>
            </a:r>
          </a:p>
        </p:txBody>
      </p:sp>
    </p:spTree>
    <p:extLst>
      <p:ext uri="{BB962C8B-B14F-4D97-AF65-F5344CB8AC3E}">
        <p14:creationId xmlns:p14="http://schemas.microsoft.com/office/powerpoint/2010/main" val="3310455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199" y="1825625"/>
            <a:ext cx="55404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Australian Privacy Principles are: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 open and transparent management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2— anonymity and pseudonymity</a:t>
            </a:r>
          </a:p>
        </p:txBody>
      </p:sp>
      <p:pic>
        <p:nvPicPr>
          <p:cNvPr id="6" name="Content Placeholder 14">
            <a:extLst>
              <a:ext uri="{FF2B5EF4-FFF2-40B4-BE49-F238E27FC236}">
                <a16:creationId xmlns:a16="http://schemas.microsoft.com/office/drawing/2014/main" xmlns="" id="{097EEC33-E0B0-4D43-A9DF-582A4858AA32}"/>
              </a:ext>
            </a:extLst>
          </p:cNvPr>
          <p:cNvPicPr>
            <a:picLocks/>
          </p:cNvPicPr>
          <p:nvPr/>
        </p:nvPicPr>
        <p:blipFill>
          <a:blip r:embed="rId2" cstate="print">
            <a:extLst>
              <a:ext uri="{28A0092B-C50C-407E-A947-70E740481C1C}">
                <a14:useLocalDpi xmlns:a14="http://schemas.microsoft.com/office/drawing/2010/main" val="0"/>
              </a:ext>
            </a:extLst>
          </a:blip>
          <a:srcRect/>
          <a:stretch/>
        </p:blipFill>
        <p:spPr bwMode="auto">
          <a:xfrm>
            <a:off x="6378599" y="1825625"/>
            <a:ext cx="5161359" cy="3440906"/>
          </a:xfrm>
          <a:prstGeom prst="rect">
            <a:avLst/>
          </a:prstGeom>
          <a:noFill/>
          <a:ln>
            <a:noFill/>
          </a:ln>
        </p:spPr>
      </p:pic>
    </p:spTree>
    <p:extLst>
      <p:ext uri="{BB962C8B-B14F-4D97-AF65-F5344CB8AC3E}">
        <p14:creationId xmlns:p14="http://schemas.microsoft.com/office/powerpoint/2010/main" val="3644038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Australian Privacy Principles are: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3—collection of solicited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4—dealing with unsolicited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5—notification of the collection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6—use or disclosure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7—direct marketing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8—cross‑border disclosure of personal information</a:t>
            </a:r>
          </a:p>
        </p:txBody>
      </p:sp>
    </p:spTree>
    <p:extLst>
      <p:ext uri="{BB962C8B-B14F-4D97-AF65-F5344CB8AC3E}">
        <p14:creationId xmlns:p14="http://schemas.microsoft.com/office/powerpoint/2010/main" val="13535302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Australian Privacy Principles are: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9—adoption, use or disclosure of government related identifiers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10—quality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11—security of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12—access to personal information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Australian Privacy Principle 13—correction of personal information</a:t>
            </a:r>
          </a:p>
        </p:txBody>
      </p:sp>
    </p:spTree>
    <p:extLst>
      <p:ext uri="{BB962C8B-B14F-4D97-AF65-F5344CB8AC3E}">
        <p14:creationId xmlns:p14="http://schemas.microsoft.com/office/powerpoint/2010/main" val="3627515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17" descr="Business woman counting one">
            <a:extLst>
              <a:ext uri="{FF2B5EF4-FFF2-40B4-BE49-F238E27FC236}">
                <a16:creationId xmlns:a16="http://schemas.microsoft.com/office/drawing/2014/main" xmlns="" id="{58B9E142-28FD-4EEB-B3F0-E48F8F1C157F}"/>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6179" t="-5626" r="-16378" b="19986"/>
          <a:stretch/>
        </p:blipFill>
        <p:spPr>
          <a:xfrm>
            <a:off x="402098" y="91440"/>
            <a:ext cx="3870960" cy="6766560"/>
          </a:xfrm>
          <a:prstGeom prst="rect">
            <a:avLst/>
          </a:prstGeom>
          <a:effectLst/>
        </p:spPr>
      </p:pic>
      <p:sp>
        <p:nvSpPr>
          <p:cNvPr id="3" name="Content Placeholder 2">
            <a:extLst>
              <a:ext uri="{FF2B5EF4-FFF2-40B4-BE49-F238E27FC236}">
                <a16:creationId xmlns:a16="http://schemas.microsoft.com/office/drawing/2014/main" xmlns="" id="{042D9E7B-D1BB-4A59-8D12-11E6C2FA55AC}"/>
              </a:ext>
            </a:extLst>
          </p:cNvPr>
          <p:cNvSpPr>
            <a:spLocks noGrp="1"/>
          </p:cNvSpPr>
          <p:nvPr>
            <p:ph idx="1"/>
          </p:nvPr>
        </p:nvSpPr>
        <p:spPr>
          <a:xfrm>
            <a:off x="4543425" y="1825625"/>
            <a:ext cx="638175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Privacy</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 human right that protects a person from unwanted circumstances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Gives a person control over who can interact with them and what others can know about them</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Allows a person to create boundaries and limit how others can affect their lives</a:t>
            </a:r>
          </a:p>
        </p:txBody>
      </p:sp>
    </p:spTree>
    <p:extLst>
      <p:ext uri="{BB962C8B-B14F-4D97-AF65-F5344CB8AC3E}">
        <p14:creationId xmlns:p14="http://schemas.microsoft.com/office/powerpoint/2010/main" val="199676456"/>
      </p:ext>
    </p:extLst>
  </p:cSld>
  <p:clrMapOvr>
    <a:masterClrMapping/>
  </p:clrMapOvr>
</p:sld>
</file>

<file path=ppt/theme/theme1.xml><?xml version="1.0" encoding="utf-8"?>
<a:theme xmlns:a="http://schemas.openxmlformats.org/drawingml/2006/main" name="Office Theme">
  <a:themeElements>
    <a:clrScheme name="Custom 6">
      <a:dk1>
        <a:sysClr val="windowText" lastClr="000000"/>
      </a:dk1>
      <a:lt1>
        <a:sysClr val="window" lastClr="FFFFFF"/>
      </a:lt1>
      <a:dk2>
        <a:srgbClr val="44546A"/>
      </a:dk2>
      <a:lt2>
        <a:srgbClr val="E7E6E6"/>
      </a:lt2>
      <a:accent1>
        <a:srgbClr val="4472C4"/>
      </a:accent1>
      <a:accent2>
        <a:srgbClr val="D73329"/>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29a6e72c-4bd6-4753-a151-c4743ef85a8a" xsi:nil="true"/>
    <lcf76f155ced4ddcb4097134ff3c332f xmlns="4dad8055-0b31-433a-8243-67070a30e3dd">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0A86537132AB842AA182E814304EAA3" ma:contentTypeVersion="12" ma:contentTypeDescription="Create a new document." ma:contentTypeScope="" ma:versionID="2ea00a2ae54cc06574c9e1f88e6a9f83">
  <xsd:schema xmlns:xsd="http://www.w3.org/2001/XMLSchema" xmlns:xs="http://www.w3.org/2001/XMLSchema" xmlns:p="http://schemas.microsoft.com/office/2006/metadata/properties" xmlns:ns2="4dad8055-0b31-433a-8243-67070a30e3dd" xmlns:ns3="29a6e72c-4bd6-4753-a151-c4743ef85a8a" targetNamespace="http://schemas.microsoft.com/office/2006/metadata/properties" ma:root="true" ma:fieldsID="beb4c7d8d4c11f11c0064e63bdb37c83" ns2:_="" ns3:_="">
    <xsd:import namespace="4dad8055-0b31-433a-8243-67070a30e3dd"/>
    <xsd:import namespace="29a6e72c-4bd6-4753-a151-c4743ef85a8a"/>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ObjectDetectorVersion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ad8055-0b31-433a-8243-67070a30e3dd"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7fbe4929-d8e5-4834-beec-be58b76c56ad"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9a6e72c-4bd6-4753-a151-c4743ef85a8a"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95919b7e-9482-4a60-a402-69f15daed2b6}" ma:internalName="TaxCatchAll" ma:showField="CatchAllData" ma:web="29a6e72c-4bd6-4753-a151-c4743ef85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9DFF376-D503-4451-98A5-28499D684D0B}">
  <ds:schemaRefs>
    <ds:schemaRef ds:uri="http://purl.org/dc/elements/1.1/"/>
    <ds:schemaRef ds:uri="http://schemas.microsoft.com/office/2006/metadata/properties"/>
    <ds:schemaRef ds:uri="http://schemas.microsoft.com/office/2006/documentManagement/types"/>
    <ds:schemaRef ds:uri="http://www.w3.org/XML/1998/namespace"/>
    <ds:schemaRef ds:uri="http://schemas.openxmlformats.org/package/2006/metadata/core-properties"/>
    <ds:schemaRef ds:uri="http://schemas.microsoft.com/office/infopath/2007/PartnerControls"/>
    <ds:schemaRef ds:uri="http://purl.org/dc/terms/"/>
    <ds:schemaRef ds:uri="6cecd733-34d5-425b-8041-9161b6f347cb"/>
    <ds:schemaRef ds:uri="9070b689-7605-479f-8804-a59ee445c744"/>
    <ds:schemaRef ds:uri="http://schemas.microsoft.com/sharepoint/v3"/>
    <ds:schemaRef ds:uri="http://purl.org/dc/dcmitype/"/>
    <ds:schemaRef ds:uri="29a6e72c-4bd6-4753-a151-c4743ef85a8a"/>
    <ds:schemaRef ds:uri="4dad8055-0b31-433a-8243-67070a30e3dd"/>
  </ds:schemaRefs>
</ds:datastoreItem>
</file>

<file path=customXml/itemProps2.xml><?xml version="1.0" encoding="utf-8"?>
<ds:datastoreItem xmlns:ds="http://schemas.openxmlformats.org/officeDocument/2006/customXml" ds:itemID="{DBB0495A-A2ED-4839-BE44-460C13F88A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ad8055-0b31-433a-8243-67070a30e3dd"/>
    <ds:schemaRef ds:uri="29a6e72c-4bd6-4753-a151-c4743ef85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B229EFB-6C75-42DB-A179-188C3AC3AC6F}">
  <ds:schemaRefs>
    <ds:schemaRef ds:uri="http://schemas.microsoft.com/sharepoint/v3/contenttype/forms"/>
  </ds:schemaRefs>
</ds:datastoreItem>
</file>

<file path=docMetadata/LabelInfo.xml><?xml version="1.0" encoding="utf-8"?>
<clbl:labelList xmlns:clbl="http://schemas.microsoft.com/office/2020/mipLabelMetadata">
  <clbl:label id="{940342a7-de81-4f2d-83d5-6ecae4926616}" enabled="1" method="Privileged" siteId="{6a3a435d-3aa3-47a8-87fa-0e6bd220e179}" removed="0"/>
</clbl:labelList>
</file>

<file path=docProps/app.xml><?xml version="1.0" encoding="utf-8"?>
<Properties xmlns="http://schemas.openxmlformats.org/officeDocument/2006/extended-properties" xmlns:vt="http://schemas.openxmlformats.org/officeDocument/2006/docPropsVTypes">
  <TotalTime>1126</TotalTime>
  <Words>1815</Words>
  <Application>Microsoft Office PowerPoint</Application>
  <PresentationFormat>Widescreen</PresentationFormat>
  <Paragraphs>237</Paragraphs>
  <Slides>48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48</vt:i4>
      </vt:variant>
    </vt:vector>
  </HeadingPairs>
  <TitlesOfParts>
    <vt:vector size="56" baseType="lpstr">
      <vt:lpstr>Arial</vt:lpstr>
      <vt:lpstr>Calibri</vt:lpstr>
      <vt:lpstr>Calibri Light</vt:lpstr>
      <vt:lpstr>Courier New</vt:lpstr>
      <vt:lpstr>Open Sans</vt:lpstr>
      <vt:lpstr>Times New Roman</vt:lpstr>
      <vt:lpstr>Wingdings</vt:lpstr>
      <vt:lpstr>Office Theme</vt:lpstr>
      <vt:lpstr>Complete Reporting and Documentation</vt:lpstr>
      <vt:lpstr>PowerPoint Presentation</vt:lpstr>
      <vt:lpstr>PowerPoint Presentation</vt:lpstr>
      <vt:lpstr>4.1   Maintain Confidentiality and Privacy of the Person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4.2   Comply with Organisational Reporting Requirements </vt:lpstr>
      <vt:lpstr>PowerPoint Presentation</vt:lpstr>
      <vt:lpstr>PowerPoint Presentation</vt:lpstr>
      <vt:lpstr>PowerPoint Presentation</vt:lpstr>
      <vt:lpstr>PowerPoint Presentation</vt:lpstr>
      <vt:lpstr>PowerPoint Presentation</vt:lpstr>
      <vt:lpstr>4.3   Complete, Maintain and Store Documentation and Reports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have we learnt?</vt:lpstr>
      <vt:lpstr>PowerPoint Presentation</vt:lpstr>
      <vt:lpstr>Presentation Objectives</vt:lpstr>
      <vt:lpstr>PowerPoint Presentation</vt:lpstr>
      <vt:lpstr>Version Control &amp; Document History</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Compliant Learning Resources</dc:creator>
  <cp:lastModifiedBy>User</cp:lastModifiedBy>
  <cp:revision>18</cp:revision>
  <dcterms:created xsi:type="dcterms:W3CDTF">2020-09-30T05:05:23Z</dcterms:created>
  <dcterms:modified xsi:type="dcterms:W3CDTF">2023-10-24T03:47:51Z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0x01010090A86537132AB842AA182E814304EAA3</vt:lpwstr>
  </property>
  <property fmtid="{D5CDD505-2E9C-101B-9397-08002B2CF9AE}" pid="3" name="MediaServiceImageTags">
    <vt:lpwstr/>
  </property>
  <property fmtid="{D5CDD505-2E9C-101B-9397-08002B2CF9AE}" pid="4" name="Order">
    <vt:lpwstr>94950600.0000000</vt:lpwstr>
  </property>
  <property fmtid="{D5CDD505-2E9C-101B-9397-08002B2CF9AE}" pid="5" name="xd_ProgID">
    <vt:lpwstr/>
  </property>
  <property fmtid="{D5CDD505-2E9C-101B-9397-08002B2CF9AE}" pid="6" name="TemplateUrl">
    <vt:lpwstr/>
  </property>
  <property fmtid="{D5CDD505-2E9C-101B-9397-08002B2CF9AE}" pid="7" name="ComplianceAssetId">
    <vt:lpwstr/>
  </property>
  <property fmtid="{D5CDD505-2E9C-101B-9397-08002B2CF9AE}" pid="8" name="_ExtendedDescription">
    <vt:lpwstr/>
  </property>
  <property fmtid="{D5CDD505-2E9C-101B-9397-08002B2CF9AE}" pid="9" name="TriggerFlowInfo">
    <vt:lpwstr/>
  </property>
  <property fmtid="{D5CDD505-2E9C-101B-9397-08002B2CF9AE}" pid="10" name="xd_Signature">
    <vt:lpwstr/>
  </property>
  <property fmtid="{D5CDD505-2E9C-101B-9397-08002B2CF9AE}" pid="11" name="MSIP_Label_940342a7-de81-4f2d-83d5-6ecae4926616_Enabled">
    <vt:lpwstr>true</vt:lpwstr>
  </property>
  <property fmtid="{D5CDD505-2E9C-101B-9397-08002B2CF9AE}" pid="12" name="MSIP_Label_940342a7-de81-4f2d-83d5-6ecae4926616_SetDate">
    <vt:lpwstr>2023-04-13T03:01:05Z</vt:lpwstr>
  </property>
  <property fmtid="{D5CDD505-2E9C-101B-9397-08002B2CF9AE}" pid="13" name="MSIP_Label_940342a7-de81-4f2d-83d5-6ecae4926616_Method">
    <vt:lpwstr>Privileged</vt:lpwstr>
  </property>
  <property fmtid="{D5CDD505-2E9C-101B-9397-08002B2CF9AE}" pid="14" name="MSIP_Label_940342a7-de81-4f2d-83d5-6ecae4926616_Name">
    <vt:lpwstr>TRG-Public</vt:lpwstr>
  </property>
  <property fmtid="{D5CDD505-2E9C-101B-9397-08002B2CF9AE}" pid="15" name="MSIP_Label_940342a7-de81-4f2d-83d5-6ecae4926616_SiteId">
    <vt:lpwstr>6a3a435d-3aa3-47a8-87fa-0e6bd220e179</vt:lpwstr>
  </property>
  <property fmtid="{D5CDD505-2E9C-101B-9397-08002B2CF9AE}" pid="16" name="MSIP_Label_940342a7-de81-4f2d-83d5-6ecae4926616_ActionId">
    <vt:lpwstr>acaa61fe-6147-4705-bf1a-001f83574079</vt:lpwstr>
  </property>
  <property fmtid="{D5CDD505-2E9C-101B-9397-08002B2CF9AE}" pid="17" name="MSIP_Label_940342a7-de81-4f2d-83d5-6ecae4926616_ContentBits">
    <vt:lpwstr>0</vt:lpwstr>
  </property>
</Properties>
</file>

<file path=docProps/thumbnail.jpeg>
</file>